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ppt/tags/tag65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notesSlides/notesSlide9.xml" ContentType="application/vnd.openxmlformats-officedocument.presentationml.notesSlide+xml"/>
  <Override PartName="/ppt/tags/tag6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  <Override PartName="/ppt/tags/tag7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notesSlides/notesSlide8.xml" ContentType="application/vnd.openxmlformats-officedocument.presentationml.notesSlide+xml"/>
  <Override PartName="/ppt/tags/tag6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notesSlides/notesSlide6.xml" ContentType="application/vnd.openxmlformats-officedocument.presentationml.notesSlide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sldIdLst>
    <p:sldId id="256" r:id="rId2"/>
    <p:sldId id="349" r:id="rId3"/>
    <p:sldId id="295" r:id="rId4"/>
    <p:sldId id="259" r:id="rId5"/>
    <p:sldId id="321" r:id="rId6"/>
    <p:sldId id="322" r:id="rId7"/>
    <p:sldId id="323" r:id="rId8"/>
    <p:sldId id="342" r:id="rId9"/>
    <p:sldId id="324" r:id="rId10"/>
    <p:sldId id="350" r:id="rId11"/>
    <p:sldId id="325" r:id="rId12"/>
    <p:sldId id="306" r:id="rId1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</p:showPr>
  <p:clrMru>
    <a:srgbClr val="6EC737"/>
    <a:srgbClr val="2CBEBB"/>
    <a:srgbClr val="66D9AA"/>
    <a:srgbClr val="FFC000"/>
    <a:srgbClr val="D06666"/>
    <a:srgbClr val="27B1B4"/>
    <a:srgbClr val="404040"/>
    <a:srgbClr val="17181A"/>
    <a:srgbClr val="05050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6318" autoAdjust="0"/>
  </p:normalViewPr>
  <p:slideViewPr>
    <p:cSldViewPr snapToGrid="0">
      <p:cViewPr varScale="1">
        <p:scale>
          <a:sx n="149" d="100"/>
          <a:sy n="149" d="100"/>
        </p:scale>
        <p:origin x="-540" y="-90"/>
      </p:cViewPr>
      <p:guideLst>
        <p:guide orient="horz" pos="1620"/>
        <p:guide pos="292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doughnutChart>
        <c:varyColors val="1"/>
        <c:firstSliceAng val="0"/>
        <c:holeSize val="38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DB8BD-E5A9-4316-9D83-888529193FA4}" type="datetimeFigureOut">
              <a:rPr lang="zh-CN" altLang="en-US" smtClean="0"/>
              <a:pPr/>
              <a:t>2018/12/19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A6ADC-6613-48FA-ADBC-552AAF6298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  <a:p>
            <a:r>
              <a:rPr lang="zh-CN" altLang="en-US" dirty="0"/>
              <a:t>备注有修改模板提示，让你轻松完成模板修改。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如果你要删除所有的备注文字说明，直接打开文件 </a:t>
            </a:r>
            <a:r>
              <a:rPr lang="en-US" altLang="zh-CN" dirty="0"/>
              <a:t>—— </a:t>
            </a:r>
            <a:r>
              <a:rPr lang="zh-CN" altLang="en-US" dirty="0"/>
              <a:t>点击检查问题 </a:t>
            </a:r>
            <a:r>
              <a:rPr lang="en-US" altLang="zh-CN" dirty="0"/>
              <a:t>—— </a:t>
            </a:r>
            <a:r>
              <a:rPr lang="zh-CN" altLang="en-US" dirty="0"/>
              <a:t>检查文档 </a:t>
            </a:r>
            <a:r>
              <a:rPr lang="en-US" altLang="zh-CN" dirty="0"/>
              <a:t>—— </a:t>
            </a:r>
            <a:r>
              <a:rPr lang="zh-CN" altLang="en-US" dirty="0"/>
              <a:t>在弹出的对话框中点击检查 </a:t>
            </a:r>
            <a:r>
              <a:rPr lang="en-US" altLang="zh-CN" dirty="0"/>
              <a:t>——</a:t>
            </a:r>
            <a:r>
              <a:rPr lang="zh-CN" altLang="en-US" baseline="0" dirty="0"/>
              <a:t> 在检查结束后演示文稿备注 </a:t>
            </a:r>
            <a:r>
              <a:rPr lang="en-US" altLang="zh-CN" baseline="0" dirty="0"/>
              <a:t>—— </a:t>
            </a:r>
            <a:r>
              <a:rPr lang="zh-CN" altLang="en-US" baseline="0" dirty="0"/>
              <a:t>点击全部删除就可轻松完成。 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本页为第二章节过渡页，直接修改文字即可。如果你的过渡页不够用，其实可以复制过渡页，随意选中六边形拖动到合理位置，变换不同的版面设计就可。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本页为第一章节的目录过渡页，直接修改文字即可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欢迎购买</a:t>
            </a:r>
            <a:r>
              <a:rPr lang="en-US" altLang="zh-CN" dirty="0"/>
              <a:t>PPT</a:t>
            </a:r>
            <a:r>
              <a:rPr lang="zh-CN" altLang="en-US" dirty="0"/>
              <a:t>演示之家工作室</a:t>
            </a:r>
            <a:r>
              <a:rPr lang="en-US" altLang="zh-CN" dirty="0"/>
              <a:t>《</a:t>
            </a:r>
            <a:r>
              <a:rPr lang="zh-CN" altLang="en-US" baseline="0" dirty="0"/>
              <a:t>纯正欧美风商务实用总结模板</a:t>
            </a:r>
            <a:r>
              <a:rPr lang="en-US" altLang="zh-CN" baseline="0" dirty="0"/>
              <a:t>》</a:t>
            </a:r>
            <a:r>
              <a:rPr lang="zh-CN" altLang="en-US" baseline="0" dirty="0"/>
              <a:t>。</a:t>
            </a:r>
            <a:endParaRPr lang="en-US" altLang="zh-CN" baseline="0" dirty="0"/>
          </a:p>
          <a:p>
            <a:endParaRPr lang="en-US" altLang="zh-CN" baseline="0" dirty="0"/>
          </a:p>
          <a:p>
            <a:r>
              <a:rPr lang="zh-CN" altLang="en-US" dirty="0"/>
              <a:t>备注有修改模板提示，让你轻松完成模板修改。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有需要，请在工作日</a:t>
            </a:r>
            <a:r>
              <a:rPr lang="en-US" altLang="zh-CN" dirty="0"/>
              <a:t>9:00-18:00</a:t>
            </a:r>
            <a:r>
              <a:rPr lang="zh-CN" altLang="en-US" dirty="0"/>
              <a:t>联系我们。客服</a:t>
            </a:r>
            <a:r>
              <a:rPr lang="en-US" altLang="zh-CN" dirty="0"/>
              <a:t>QQ237485059</a:t>
            </a:r>
          </a:p>
          <a:p>
            <a:endParaRPr lang="en-US" altLang="zh-CN" dirty="0"/>
          </a:p>
          <a:p>
            <a:r>
              <a:rPr lang="zh-CN" altLang="en-US" dirty="0"/>
              <a:t>如果你要删除所有的备注文字说明，直接打开文件 </a:t>
            </a:r>
            <a:r>
              <a:rPr lang="en-US" altLang="zh-CN" dirty="0"/>
              <a:t>—— </a:t>
            </a:r>
            <a:r>
              <a:rPr lang="zh-CN" altLang="en-US" dirty="0"/>
              <a:t>点击检查问题 </a:t>
            </a:r>
            <a:r>
              <a:rPr lang="en-US" altLang="zh-CN" dirty="0"/>
              <a:t>—— </a:t>
            </a:r>
            <a:r>
              <a:rPr lang="zh-CN" altLang="en-US" dirty="0"/>
              <a:t>检查文档 </a:t>
            </a:r>
            <a:r>
              <a:rPr lang="en-US" altLang="zh-CN" dirty="0"/>
              <a:t>—— </a:t>
            </a:r>
            <a:r>
              <a:rPr lang="zh-CN" altLang="en-US" dirty="0"/>
              <a:t>在弹出的对话框中点击检查 </a:t>
            </a:r>
            <a:r>
              <a:rPr lang="en-US" altLang="zh-CN" dirty="0"/>
              <a:t>——</a:t>
            </a:r>
            <a:r>
              <a:rPr lang="zh-CN" altLang="en-US" baseline="0" dirty="0"/>
              <a:t> 在检查结束后演示文稿备注 </a:t>
            </a:r>
            <a:r>
              <a:rPr lang="en-US" altLang="zh-CN" baseline="0" dirty="0"/>
              <a:t>—— </a:t>
            </a:r>
            <a:r>
              <a:rPr lang="zh-CN" altLang="en-US" baseline="0" dirty="0"/>
              <a:t>点击全部删除就可轻松完成。 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此页为目录页，如果你的目录页多余四项，你可以复制本页</a:t>
            </a:r>
            <a:r>
              <a:rPr lang="en-US" altLang="zh-CN" dirty="0"/>
              <a:t>PPT</a:t>
            </a:r>
            <a:r>
              <a:rPr lang="zh-CN" altLang="en-US" dirty="0"/>
              <a:t>，继续添加你的标题。如果你的目录少于四项，直接删除后合理排列就可。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本页为第一章节的目录过渡页，直接修改文字即可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三组数据图表，注意本页数据图表是可以编辑图表，直接右键就可以编辑数据，直接在</a:t>
            </a:r>
            <a:r>
              <a:rPr lang="en-US" altLang="zh-CN" dirty="0"/>
              <a:t>excel</a:t>
            </a:r>
            <a:r>
              <a:rPr lang="zh-CN" altLang="en-US" dirty="0"/>
              <a:t>图表里修改数据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注意：必须是</a:t>
            </a:r>
            <a:r>
              <a:rPr lang="en-US" altLang="zh-CN" dirty="0"/>
              <a:t>office</a:t>
            </a:r>
            <a:r>
              <a:rPr lang="en-US" altLang="zh-CN" baseline="0" dirty="0"/>
              <a:t> PPT</a:t>
            </a:r>
            <a:r>
              <a:rPr lang="zh-CN" altLang="en-US" baseline="0" dirty="0"/>
              <a:t> </a:t>
            </a:r>
            <a:r>
              <a:rPr lang="en-US" altLang="zh-CN" baseline="0" dirty="0"/>
              <a:t>2007</a:t>
            </a:r>
            <a:r>
              <a:rPr lang="zh-CN" altLang="en-US" baseline="0" dirty="0"/>
              <a:t>版本才支持图表编辑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本页为第一章节的目录过渡页，直接修改文字即可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三组数据图表，注意本页数据图表是可以编辑图表，直接右键就可以编辑数据，直接在</a:t>
            </a:r>
            <a:r>
              <a:rPr lang="en-US" altLang="zh-CN" dirty="0"/>
              <a:t>excel</a:t>
            </a:r>
            <a:r>
              <a:rPr lang="zh-CN" altLang="en-US" dirty="0"/>
              <a:t>图表里修改数据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注意：必须是</a:t>
            </a:r>
            <a:r>
              <a:rPr lang="en-US" altLang="zh-CN" dirty="0"/>
              <a:t>office</a:t>
            </a:r>
            <a:r>
              <a:rPr lang="en-US" altLang="zh-CN" baseline="0" dirty="0"/>
              <a:t> PPT</a:t>
            </a:r>
            <a:r>
              <a:rPr lang="zh-CN" altLang="en-US" baseline="0" dirty="0"/>
              <a:t> </a:t>
            </a:r>
            <a:r>
              <a:rPr lang="en-US" altLang="zh-CN" baseline="0" dirty="0"/>
              <a:t>2007</a:t>
            </a:r>
            <a:r>
              <a:rPr lang="zh-CN" altLang="en-US" baseline="0" dirty="0"/>
              <a:t>版本才支持图表编辑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本页为第一章节的目录过渡页，直接修改文字即可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三组数据图表，注意本页数据图表是可以编辑图表，直接右键就可以编辑数据，直接在</a:t>
            </a:r>
            <a:r>
              <a:rPr lang="en-US" altLang="zh-CN" dirty="0"/>
              <a:t>excel</a:t>
            </a:r>
            <a:r>
              <a:rPr lang="zh-CN" altLang="en-US" dirty="0"/>
              <a:t>图表里修改数据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注意：必须是</a:t>
            </a:r>
            <a:r>
              <a:rPr lang="en-US" altLang="zh-CN" dirty="0"/>
              <a:t>office</a:t>
            </a:r>
            <a:r>
              <a:rPr lang="en-US" altLang="zh-CN" baseline="0" dirty="0"/>
              <a:t> PPT</a:t>
            </a:r>
            <a:r>
              <a:rPr lang="zh-CN" altLang="en-US" baseline="0" dirty="0"/>
              <a:t> </a:t>
            </a:r>
            <a:r>
              <a:rPr lang="en-US" altLang="zh-CN" baseline="0" dirty="0"/>
              <a:t>2007</a:t>
            </a:r>
            <a:r>
              <a:rPr lang="zh-CN" altLang="en-US" baseline="0" dirty="0"/>
              <a:t>版本才支持图表编辑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本页为第一章节的目录过渡页，直接修改文字即可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6859285" y="4542453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</a:t>
            </a:r>
            <a:r>
              <a:rPr lang="zh-CN" altLang="en-US" sz="100" dirty="0">
                <a:solidFill>
                  <a:schemeClr val="bg1"/>
                </a:solidFill>
              </a:rPr>
              <a:t>行业</a:t>
            </a:r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www.1ppt.com/hangye/ </a:t>
            </a:r>
          </a:p>
          <a:p>
            <a:pPr lvl="0"/>
            <a:r>
              <a:rPr lang="zh-CN" altLang="en-US" sz="100" dirty="0">
                <a:solidFill>
                  <a:schemeClr val="bg1"/>
                </a:solidFill>
              </a:rPr>
              <a:t>节日</a:t>
            </a:r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www.1ppt.com/jieri/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pPr lvl="0"/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背景图片：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PPT</a:t>
            </a:r>
            <a:r>
              <a:rPr lang="zh-CN" altLang="en-US" sz="100" dirty="0">
                <a:solidFill>
                  <a:schemeClr val="bg1"/>
                </a:solidFill>
              </a:rPr>
              <a:t>图表下载：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pPr lvl="0"/>
            <a:r>
              <a:rPr lang="zh-CN" altLang="en-US" sz="100" dirty="0">
                <a:solidFill>
                  <a:schemeClr val="bg1"/>
                </a:solidFill>
              </a:rPr>
              <a:t>优秀</a:t>
            </a:r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pPr lvl="0"/>
            <a:r>
              <a:rPr lang="en-US" altLang="zh-CN" sz="100" dirty="0">
                <a:solidFill>
                  <a:schemeClr val="bg1"/>
                </a:solidFill>
              </a:rPr>
              <a:t>Word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www.1ppt.com/word/              Excel</a:t>
            </a:r>
            <a:r>
              <a:rPr lang="zh-CN" altLang="en-US" sz="100" dirty="0">
                <a:solidFill>
                  <a:schemeClr val="bg1"/>
                </a:solidFill>
              </a:rPr>
              <a:t>教程：</a:t>
            </a:r>
            <a:r>
              <a:rPr lang="en-US" altLang="zh-CN" sz="100" dirty="0">
                <a:solidFill>
                  <a:schemeClr val="bg1"/>
                </a:solidFill>
              </a:rPr>
              <a:t>www.1ppt.com/excel/  </a:t>
            </a:r>
          </a:p>
          <a:p>
            <a:pPr lvl="0"/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PPT</a:t>
            </a:r>
            <a:r>
              <a:rPr lang="zh-CN" altLang="en-US" sz="100" dirty="0">
                <a:solidFill>
                  <a:schemeClr val="bg1"/>
                </a:solidFill>
              </a:rPr>
              <a:t>课件下载：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pPr lvl="0"/>
            <a:r>
              <a:rPr lang="zh-CN" altLang="en-US" sz="100" dirty="0">
                <a:solidFill>
                  <a:schemeClr val="bg1"/>
                </a:solidFill>
              </a:rPr>
              <a:t>范文下载：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www.1ppt.com/fanwen/             </a:t>
            </a:r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</a:t>
            </a:r>
          </a:p>
          <a:p>
            <a:pPr lvl="0"/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</a:t>
            </a:r>
          </a:p>
          <a:p>
            <a:pPr lvl="0"/>
            <a:r>
              <a:rPr lang="zh-CN" altLang="en-US" sz="100" dirty="0">
                <a:solidFill>
                  <a:schemeClr val="bg1"/>
                </a:solidFill>
              </a:rPr>
              <a:t>字体下载：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www.1ppt.com/ziti/</a:t>
            </a:r>
          </a:p>
          <a:p>
            <a:pPr lvl="0"/>
            <a:r>
              <a:rPr lang="en-US" altLang="zh-CN" sz="100" dirty="0">
                <a:solidFill>
                  <a:schemeClr val="bg1"/>
                </a:solidFill>
              </a:rPr>
              <a:t> </a:t>
            </a:r>
            <a:endParaRPr lang="zh-CN" altLang="en-US" sz="100" dirty="0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0"/>
            <a:ext cx="9144000" cy="5156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37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notesSlide" Target="../notesSlides/notesSlide1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notesSlide" Target="../notesSlides/notesSlide4.xml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slideLayout" Target="../slideLayouts/slideLayout1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chart" Target="../charts/chart1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10" Type="http://schemas.openxmlformats.org/officeDocument/2006/relationships/tags" Target="../tags/tag40.xml"/><Relationship Id="rId19" Type="http://schemas.openxmlformats.org/officeDocument/2006/relationships/notesSlide" Target="../notesSlides/notesSlide6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10" Type="http://schemas.openxmlformats.org/officeDocument/2006/relationships/notesSlide" Target="../notesSlides/notesSlide8.xml"/><Relationship Id="rId4" Type="http://schemas.openxmlformats.org/officeDocument/2006/relationships/tags" Target="../tags/tag52.xml"/><Relationship Id="rId9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2051050" y="2156460"/>
            <a:ext cx="7266940" cy="96456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  <a:effectLst>
            <a:outerShdw blurRad="63500" dist="12700" dir="5400000" algn="t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4279710">
            <a:off x="-702995" y="106389"/>
            <a:ext cx="2923153" cy="2317861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678828 w 3149761"/>
              <a:gd name="connsiteY1-4" fmla="*/ 0 h 2715309"/>
              <a:gd name="connsiteX2-5" fmla="*/ 2470933 w 3149761"/>
              <a:gd name="connsiteY2-6" fmla="*/ 0 h 2715309"/>
              <a:gd name="connsiteX3-7" fmla="*/ 3149761 w 3149761"/>
              <a:gd name="connsiteY3-8" fmla="*/ 1357655 h 2715309"/>
              <a:gd name="connsiteX4-9" fmla="*/ 2668856 w 3149761"/>
              <a:gd name="connsiteY4-10" fmla="*/ 2317861 h 2715309"/>
              <a:gd name="connsiteX5-11" fmla="*/ 2470933 w 3149761"/>
              <a:gd name="connsiteY5-12" fmla="*/ 2715309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678828 w 3149761"/>
              <a:gd name="connsiteY1-18" fmla="*/ 0 h 2715309"/>
              <a:gd name="connsiteX2-19" fmla="*/ 2470933 w 3149761"/>
              <a:gd name="connsiteY2-20" fmla="*/ 0 h 2715309"/>
              <a:gd name="connsiteX3-21" fmla="*/ 3149761 w 3149761"/>
              <a:gd name="connsiteY3-22" fmla="*/ 1357655 h 2715309"/>
              <a:gd name="connsiteX4-23" fmla="*/ 2668856 w 3149761"/>
              <a:gd name="connsiteY4-24" fmla="*/ 2317861 h 2715309"/>
              <a:gd name="connsiteX5-25" fmla="*/ 2470933 w 3149761"/>
              <a:gd name="connsiteY5-26" fmla="*/ 2715309 h 2715309"/>
              <a:gd name="connsiteX6-27" fmla="*/ 0 w 3149761"/>
              <a:gd name="connsiteY6-28" fmla="*/ 1357655 h 2715309"/>
              <a:gd name="connsiteX0-29" fmla="*/ 0 w 3149761"/>
              <a:gd name="connsiteY0-30" fmla="*/ 1357655 h 2317861"/>
              <a:gd name="connsiteX1-31" fmla="*/ 678828 w 3149761"/>
              <a:gd name="connsiteY1-32" fmla="*/ 0 h 2317861"/>
              <a:gd name="connsiteX2-33" fmla="*/ 2470933 w 3149761"/>
              <a:gd name="connsiteY2-34" fmla="*/ 0 h 2317861"/>
              <a:gd name="connsiteX3-35" fmla="*/ 3149761 w 3149761"/>
              <a:gd name="connsiteY3-36" fmla="*/ 1357655 h 2317861"/>
              <a:gd name="connsiteX4-37" fmla="*/ 2668856 w 3149761"/>
              <a:gd name="connsiteY4-38" fmla="*/ 2317861 h 2317861"/>
              <a:gd name="connsiteX5-39" fmla="*/ 0 w 3149761"/>
              <a:gd name="connsiteY5-40" fmla="*/ 1357655 h 2317861"/>
              <a:gd name="connsiteX0-41" fmla="*/ 0 w 3149761"/>
              <a:gd name="connsiteY0-42" fmla="*/ 1357655 h 2317861"/>
              <a:gd name="connsiteX1-43" fmla="*/ 678828 w 3149761"/>
              <a:gd name="connsiteY1-44" fmla="*/ 0 h 2317861"/>
              <a:gd name="connsiteX2-45" fmla="*/ 754665 w 3149761"/>
              <a:gd name="connsiteY2-46" fmla="*/ 8718 h 2317861"/>
              <a:gd name="connsiteX3-47" fmla="*/ 2470933 w 3149761"/>
              <a:gd name="connsiteY3-48" fmla="*/ 0 h 2317861"/>
              <a:gd name="connsiteX4-49" fmla="*/ 3149761 w 3149761"/>
              <a:gd name="connsiteY4-50" fmla="*/ 1357655 h 2317861"/>
              <a:gd name="connsiteX5-51" fmla="*/ 2668856 w 3149761"/>
              <a:gd name="connsiteY5-52" fmla="*/ 2317861 h 2317861"/>
              <a:gd name="connsiteX6-53" fmla="*/ 0 w 3149761"/>
              <a:gd name="connsiteY6-54" fmla="*/ 1357655 h 2317861"/>
              <a:gd name="connsiteX0-55" fmla="*/ 0 w 3149761"/>
              <a:gd name="connsiteY0-56" fmla="*/ 1357655 h 2317861"/>
              <a:gd name="connsiteX1-57" fmla="*/ 678828 w 3149761"/>
              <a:gd name="connsiteY1-58" fmla="*/ 0 h 2317861"/>
              <a:gd name="connsiteX2-59" fmla="*/ 754665 w 3149761"/>
              <a:gd name="connsiteY2-60" fmla="*/ 8718 h 2317861"/>
              <a:gd name="connsiteX3-61" fmla="*/ 2470933 w 3149761"/>
              <a:gd name="connsiteY3-62" fmla="*/ 0 h 2317861"/>
              <a:gd name="connsiteX4-63" fmla="*/ 3149761 w 3149761"/>
              <a:gd name="connsiteY4-64" fmla="*/ 1357655 h 2317861"/>
              <a:gd name="connsiteX5-65" fmla="*/ 2668856 w 3149761"/>
              <a:gd name="connsiteY5-66" fmla="*/ 2317861 h 2317861"/>
              <a:gd name="connsiteX6-67" fmla="*/ 226608 w 3149761"/>
              <a:gd name="connsiteY6-68" fmla="*/ 1452343 h 2317861"/>
              <a:gd name="connsiteX7-69" fmla="*/ 0 w 3149761"/>
              <a:gd name="connsiteY7-70" fmla="*/ 1357655 h 2317861"/>
              <a:gd name="connsiteX0-71" fmla="*/ 0 w 2923153"/>
              <a:gd name="connsiteY0-72" fmla="*/ 1452343 h 2317861"/>
              <a:gd name="connsiteX1-73" fmla="*/ 452220 w 2923153"/>
              <a:gd name="connsiteY1-74" fmla="*/ 0 h 2317861"/>
              <a:gd name="connsiteX2-75" fmla="*/ 528057 w 2923153"/>
              <a:gd name="connsiteY2-76" fmla="*/ 8718 h 2317861"/>
              <a:gd name="connsiteX3-77" fmla="*/ 2244325 w 2923153"/>
              <a:gd name="connsiteY3-78" fmla="*/ 0 h 2317861"/>
              <a:gd name="connsiteX4-79" fmla="*/ 2923153 w 2923153"/>
              <a:gd name="connsiteY4-80" fmla="*/ 1357655 h 2317861"/>
              <a:gd name="connsiteX5-81" fmla="*/ 2442248 w 2923153"/>
              <a:gd name="connsiteY5-82" fmla="*/ 2317861 h 2317861"/>
              <a:gd name="connsiteX6-83" fmla="*/ 0 w 2923153"/>
              <a:gd name="connsiteY6-84" fmla="*/ 1452343 h 2317861"/>
              <a:gd name="connsiteX0-85" fmla="*/ 0 w 2923153"/>
              <a:gd name="connsiteY0-86" fmla="*/ 1452343 h 2317861"/>
              <a:gd name="connsiteX1-87" fmla="*/ 528057 w 2923153"/>
              <a:gd name="connsiteY1-88" fmla="*/ 8718 h 2317861"/>
              <a:gd name="connsiteX2-89" fmla="*/ 2244325 w 2923153"/>
              <a:gd name="connsiteY2-90" fmla="*/ 0 h 2317861"/>
              <a:gd name="connsiteX3-91" fmla="*/ 2923153 w 2923153"/>
              <a:gd name="connsiteY3-92" fmla="*/ 1357655 h 2317861"/>
              <a:gd name="connsiteX4-93" fmla="*/ 2442248 w 2923153"/>
              <a:gd name="connsiteY4-94" fmla="*/ 2317861 h 2317861"/>
              <a:gd name="connsiteX5-95" fmla="*/ 0 w 2923153"/>
              <a:gd name="connsiteY5-96" fmla="*/ 1452343 h 23178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923153" h="2317861">
                <a:moveTo>
                  <a:pt x="0" y="1452343"/>
                </a:moveTo>
                <a:lnTo>
                  <a:pt x="528057" y="8718"/>
                </a:lnTo>
                <a:lnTo>
                  <a:pt x="2244325" y="0"/>
                </a:lnTo>
                <a:lnTo>
                  <a:pt x="2923153" y="1357655"/>
                </a:lnTo>
                <a:lnTo>
                  <a:pt x="2442248" y="2317861"/>
                </a:lnTo>
                <a:lnTo>
                  <a:pt x="0" y="1452343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4715296">
            <a:off x="530796" y="-682500"/>
            <a:ext cx="1949868" cy="2756353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67343 h 2724997"/>
              <a:gd name="connsiteX1-3" fmla="*/ 678828 w 3149761"/>
              <a:gd name="connsiteY1-4" fmla="*/ 9688 h 2724997"/>
              <a:gd name="connsiteX2-5" fmla="*/ 1665567 w 3149761"/>
              <a:gd name="connsiteY2-6" fmla="*/ 0 h 2724997"/>
              <a:gd name="connsiteX3-7" fmla="*/ 2470933 w 3149761"/>
              <a:gd name="connsiteY3-8" fmla="*/ 9688 h 2724997"/>
              <a:gd name="connsiteX4-9" fmla="*/ 3149761 w 3149761"/>
              <a:gd name="connsiteY4-10" fmla="*/ 1367343 h 2724997"/>
              <a:gd name="connsiteX5-11" fmla="*/ 2470933 w 3149761"/>
              <a:gd name="connsiteY5-12" fmla="*/ 2724997 h 2724997"/>
              <a:gd name="connsiteX6-13" fmla="*/ 678828 w 3149761"/>
              <a:gd name="connsiteY6-14" fmla="*/ 2724997 h 2724997"/>
              <a:gd name="connsiteX7" fmla="*/ 0 w 3149761"/>
              <a:gd name="connsiteY7" fmla="*/ 1367343 h 2724997"/>
              <a:gd name="connsiteX0-15" fmla="*/ 0 w 3149761"/>
              <a:gd name="connsiteY0-16" fmla="*/ 1367343 h 2756353"/>
              <a:gd name="connsiteX1-17" fmla="*/ 678828 w 3149761"/>
              <a:gd name="connsiteY1-18" fmla="*/ 9688 h 2756353"/>
              <a:gd name="connsiteX2-19" fmla="*/ 1665567 w 3149761"/>
              <a:gd name="connsiteY2-20" fmla="*/ 0 h 2756353"/>
              <a:gd name="connsiteX3-21" fmla="*/ 2470933 w 3149761"/>
              <a:gd name="connsiteY3-22" fmla="*/ 9688 h 2756353"/>
              <a:gd name="connsiteX4-23" fmla="*/ 3149761 w 3149761"/>
              <a:gd name="connsiteY4-24" fmla="*/ 1367343 h 2756353"/>
              <a:gd name="connsiteX5-25" fmla="*/ 2470933 w 3149761"/>
              <a:gd name="connsiteY5-26" fmla="*/ 2724997 h 2756353"/>
              <a:gd name="connsiteX6-27" fmla="*/ 1199893 w 3149761"/>
              <a:gd name="connsiteY6-28" fmla="*/ 2756353 h 2756353"/>
              <a:gd name="connsiteX7-29" fmla="*/ 678828 w 3149761"/>
              <a:gd name="connsiteY7-30" fmla="*/ 2724997 h 2756353"/>
              <a:gd name="connsiteX8" fmla="*/ 0 w 3149761"/>
              <a:gd name="connsiteY8" fmla="*/ 1367343 h 2756353"/>
              <a:gd name="connsiteX0-31" fmla="*/ 0 w 3149761"/>
              <a:gd name="connsiteY0-32" fmla="*/ 1367343 h 2756353"/>
              <a:gd name="connsiteX1-33" fmla="*/ 678828 w 3149761"/>
              <a:gd name="connsiteY1-34" fmla="*/ 9688 h 2756353"/>
              <a:gd name="connsiteX2-35" fmla="*/ 1665567 w 3149761"/>
              <a:gd name="connsiteY2-36" fmla="*/ 0 h 2756353"/>
              <a:gd name="connsiteX3-37" fmla="*/ 2470933 w 3149761"/>
              <a:gd name="connsiteY3-38" fmla="*/ 9688 h 2756353"/>
              <a:gd name="connsiteX4-39" fmla="*/ 3149761 w 3149761"/>
              <a:gd name="connsiteY4-40" fmla="*/ 1367343 h 2756353"/>
              <a:gd name="connsiteX5-41" fmla="*/ 2470933 w 3149761"/>
              <a:gd name="connsiteY5-42" fmla="*/ 2724997 h 2756353"/>
              <a:gd name="connsiteX6-43" fmla="*/ 1199893 w 3149761"/>
              <a:gd name="connsiteY6-44" fmla="*/ 2756353 h 2756353"/>
              <a:gd name="connsiteX7-45" fmla="*/ 0 w 3149761"/>
              <a:gd name="connsiteY7-46" fmla="*/ 1367343 h 2756353"/>
              <a:gd name="connsiteX0-47" fmla="*/ 521065 w 2470933"/>
              <a:gd name="connsiteY0-48" fmla="*/ 2756353 h 2756353"/>
              <a:gd name="connsiteX1-49" fmla="*/ 0 w 2470933"/>
              <a:gd name="connsiteY1-50" fmla="*/ 9688 h 2756353"/>
              <a:gd name="connsiteX2-51" fmla="*/ 986739 w 2470933"/>
              <a:gd name="connsiteY2-52" fmla="*/ 0 h 2756353"/>
              <a:gd name="connsiteX3-53" fmla="*/ 1792105 w 2470933"/>
              <a:gd name="connsiteY3-54" fmla="*/ 9688 h 2756353"/>
              <a:gd name="connsiteX4-55" fmla="*/ 2470933 w 2470933"/>
              <a:gd name="connsiteY4-56" fmla="*/ 1367343 h 2756353"/>
              <a:gd name="connsiteX5-57" fmla="*/ 1792105 w 2470933"/>
              <a:gd name="connsiteY5-58" fmla="*/ 2724997 h 2756353"/>
              <a:gd name="connsiteX6-59" fmla="*/ 521065 w 2470933"/>
              <a:gd name="connsiteY6-60" fmla="*/ 2756353 h 2756353"/>
              <a:gd name="connsiteX0-61" fmla="*/ 0 w 1949868"/>
              <a:gd name="connsiteY0-62" fmla="*/ 2756353 h 2756353"/>
              <a:gd name="connsiteX1-63" fmla="*/ 465674 w 1949868"/>
              <a:gd name="connsiteY1-64" fmla="*/ 0 h 2756353"/>
              <a:gd name="connsiteX2-65" fmla="*/ 1271040 w 1949868"/>
              <a:gd name="connsiteY2-66" fmla="*/ 9688 h 2756353"/>
              <a:gd name="connsiteX3-67" fmla="*/ 1949868 w 1949868"/>
              <a:gd name="connsiteY3-68" fmla="*/ 1367343 h 2756353"/>
              <a:gd name="connsiteX4-69" fmla="*/ 1271040 w 1949868"/>
              <a:gd name="connsiteY4-70" fmla="*/ 2724997 h 2756353"/>
              <a:gd name="connsiteX5-71" fmla="*/ 0 w 1949868"/>
              <a:gd name="connsiteY5-72" fmla="*/ 2756353 h 27563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949868" h="2756353">
                <a:moveTo>
                  <a:pt x="0" y="2756353"/>
                </a:moveTo>
                <a:lnTo>
                  <a:pt x="465674" y="0"/>
                </a:lnTo>
                <a:lnTo>
                  <a:pt x="1271040" y="9688"/>
                </a:lnTo>
                <a:lnTo>
                  <a:pt x="1949868" y="1367343"/>
                </a:lnTo>
                <a:lnTo>
                  <a:pt x="1271040" y="2724997"/>
                </a:lnTo>
                <a:lnTo>
                  <a:pt x="0" y="2756353"/>
                </a:lnTo>
                <a:close/>
              </a:path>
            </a:pathLst>
          </a:cu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4279710">
            <a:off x="-947709" y="1329010"/>
            <a:ext cx="3006593" cy="199430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143168 w 3149761"/>
              <a:gd name="connsiteY1-4" fmla="*/ 1075603 h 2715309"/>
              <a:gd name="connsiteX2-5" fmla="*/ 678828 w 3149761"/>
              <a:gd name="connsiteY2-6" fmla="*/ 0 h 2715309"/>
              <a:gd name="connsiteX3-7" fmla="*/ 2470933 w 3149761"/>
              <a:gd name="connsiteY3-8" fmla="*/ 0 h 2715309"/>
              <a:gd name="connsiteX4-9" fmla="*/ 3149761 w 3149761"/>
              <a:gd name="connsiteY4-10" fmla="*/ 1357655 h 2715309"/>
              <a:gd name="connsiteX5-11" fmla="*/ 2470933 w 3149761"/>
              <a:gd name="connsiteY5-12" fmla="*/ 2715309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143168 w 3149761"/>
              <a:gd name="connsiteY1-18" fmla="*/ 1075603 h 2715309"/>
              <a:gd name="connsiteX2-19" fmla="*/ 678828 w 3149761"/>
              <a:gd name="connsiteY2-20" fmla="*/ 0 h 2715309"/>
              <a:gd name="connsiteX3-21" fmla="*/ 2470933 w 3149761"/>
              <a:gd name="connsiteY3-22" fmla="*/ 0 h 2715309"/>
              <a:gd name="connsiteX4-23" fmla="*/ 3149761 w 3149761"/>
              <a:gd name="connsiteY4-24" fmla="*/ 1357655 h 2715309"/>
              <a:gd name="connsiteX5-25" fmla="*/ 2822148 w 3149761"/>
              <a:gd name="connsiteY5-26" fmla="*/ 1994308 h 2715309"/>
              <a:gd name="connsiteX6-27" fmla="*/ 2470933 w 3149761"/>
              <a:gd name="connsiteY6-28" fmla="*/ 2715309 h 2715309"/>
              <a:gd name="connsiteX7-29" fmla="*/ 678828 w 3149761"/>
              <a:gd name="connsiteY7-30" fmla="*/ 2715309 h 2715309"/>
              <a:gd name="connsiteX8" fmla="*/ 0 w 3149761"/>
              <a:gd name="connsiteY8" fmla="*/ 1357655 h 2715309"/>
              <a:gd name="connsiteX0-31" fmla="*/ 0 w 3149761"/>
              <a:gd name="connsiteY0-32" fmla="*/ 1357655 h 2715309"/>
              <a:gd name="connsiteX1-33" fmla="*/ 143168 w 3149761"/>
              <a:gd name="connsiteY1-34" fmla="*/ 1075603 h 2715309"/>
              <a:gd name="connsiteX2-35" fmla="*/ 678828 w 3149761"/>
              <a:gd name="connsiteY2-36" fmla="*/ 0 h 2715309"/>
              <a:gd name="connsiteX3-37" fmla="*/ 2470933 w 3149761"/>
              <a:gd name="connsiteY3-38" fmla="*/ 0 h 2715309"/>
              <a:gd name="connsiteX4-39" fmla="*/ 3149761 w 3149761"/>
              <a:gd name="connsiteY4-40" fmla="*/ 1357655 h 2715309"/>
              <a:gd name="connsiteX5-41" fmla="*/ 2822148 w 3149761"/>
              <a:gd name="connsiteY5-42" fmla="*/ 1994308 h 2715309"/>
              <a:gd name="connsiteX6-43" fmla="*/ 678828 w 3149761"/>
              <a:gd name="connsiteY6-44" fmla="*/ 2715309 h 2715309"/>
              <a:gd name="connsiteX7-45" fmla="*/ 0 w 3149761"/>
              <a:gd name="connsiteY7-46" fmla="*/ 1357655 h 2715309"/>
              <a:gd name="connsiteX0-47" fmla="*/ 0 w 3149761"/>
              <a:gd name="connsiteY0-48" fmla="*/ 1357655 h 1994308"/>
              <a:gd name="connsiteX1-49" fmla="*/ 143168 w 3149761"/>
              <a:gd name="connsiteY1-50" fmla="*/ 1075603 h 1994308"/>
              <a:gd name="connsiteX2-51" fmla="*/ 678828 w 3149761"/>
              <a:gd name="connsiteY2-52" fmla="*/ 0 h 1994308"/>
              <a:gd name="connsiteX3-53" fmla="*/ 2470933 w 3149761"/>
              <a:gd name="connsiteY3-54" fmla="*/ 0 h 1994308"/>
              <a:gd name="connsiteX4-55" fmla="*/ 3149761 w 3149761"/>
              <a:gd name="connsiteY4-56" fmla="*/ 1357655 h 1994308"/>
              <a:gd name="connsiteX5-57" fmla="*/ 2822148 w 3149761"/>
              <a:gd name="connsiteY5-58" fmla="*/ 1994308 h 1994308"/>
              <a:gd name="connsiteX6-59" fmla="*/ 0 w 3149761"/>
              <a:gd name="connsiteY6-60" fmla="*/ 1357655 h 1994308"/>
              <a:gd name="connsiteX0-61" fmla="*/ 2678980 w 3006593"/>
              <a:gd name="connsiteY0-62" fmla="*/ 1994308 h 1994308"/>
              <a:gd name="connsiteX1-63" fmla="*/ 0 w 3006593"/>
              <a:gd name="connsiteY1-64" fmla="*/ 1075603 h 1994308"/>
              <a:gd name="connsiteX2-65" fmla="*/ 535660 w 3006593"/>
              <a:gd name="connsiteY2-66" fmla="*/ 0 h 1994308"/>
              <a:gd name="connsiteX3-67" fmla="*/ 2327765 w 3006593"/>
              <a:gd name="connsiteY3-68" fmla="*/ 0 h 1994308"/>
              <a:gd name="connsiteX4-69" fmla="*/ 3006593 w 3006593"/>
              <a:gd name="connsiteY4-70" fmla="*/ 1357655 h 1994308"/>
              <a:gd name="connsiteX5-71" fmla="*/ 2678980 w 3006593"/>
              <a:gd name="connsiteY5-72" fmla="*/ 1994308 h 19943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3006593" h="1994308">
                <a:moveTo>
                  <a:pt x="2678980" y="1994308"/>
                </a:moveTo>
                <a:lnTo>
                  <a:pt x="0" y="1075603"/>
                </a:lnTo>
                <a:lnTo>
                  <a:pt x="535660" y="0"/>
                </a:lnTo>
                <a:lnTo>
                  <a:pt x="2327765" y="0"/>
                </a:lnTo>
                <a:lnTo>
                  <a:pt x="3006593" y="1357655"/>
                </a:lnTo>
                <a:lnTo>
                  <a:pt x="2678980" y="1994308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4279710">
            <a:off x="-1178089" y="2836857"/>
            <a:ext cx="2957916" cy="175873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292832 w 3149761"/>
              <a:gd name="connsiteY1-4" fmla="*/ 759549 h 2715309"/>
              <a:gd name="connsiteX2-5" fmla="*/ 678828 w 3149761"/>
              <a:gd name="connsiteY2-6" fmla="*/ 0 h 2715309"/>
              <a:gd name="connsiteX3-7" fmla="*/ 2470933 w 3149761"/>
              <a:gd name="connsiteY3-8" fmla="*/ 0 h 2715309"/>
              <a:gd name="connsiteX4-9" fmla="*/ 3149761 w 3149761"/>
              <a:gd name="connsiteY4-10" fmla="*/ 1357655 h 2715309"/>
              <a:gd name="connsiteX5-11" fmla="*/ 2470933 w 3149761"/>
              <a:gd name="connsiteY5-12" fmla="*/ 2715309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292832 w 3149761"/>
              <a:gd name="connsiteY1-18" fmla="*/ 759549 h 2715309"/>
              <a:gd name="connsiteX2-19" fmla="*/ 678828 w 3149761"/>
              <a:gd name="connsiteY2-20" fmla="*/ 0 h 2715309"/>
              <a:gd name="connsiteX3-21" fmla="*/ 2470933 w 3149761"/>
              <a:gd name="connsiteY3-22" fmla="*/ 0 h 2715309"/>
              <a:gd name="connsiteX4-23" fmla="*/ 3149761 w 3149761"/>
              <a:gd name="connsiteY4-24" fmla="*/ 1357655 h 2715309"/>
              <a:gd name="connsiteX5-25" fmla="*/ 2983843 w 3149761"/>
              <a:gd name="connsiteY5-26" fmla="*/ 1682320 h 2715309"/>
              <a:gd name="connsiteX6-27" fmla="*/ 2470933 w 3149761"/>
              <a:gd name="connsiteY6-28" fmla="*/ 2715309 h 2715309"/>
              <a:gd name="connsiteX7-29" fmla="*/ 678828 w 3149761"/>
              <a:gd name="connsiteY7-30" fmla="*/ 2715309 h 2715309"/>
              <a:gd name="connsiteX8" fmla="*/ 0 w 3149761"/>
              <a:gd name="connsiteY8" fmla="*/ 1357655 h 2715309"/>
              <a:gd name="connsiteX0-31" fmla="*/ 0 w 3149761"/>
              <a:gd name="connsiteY0-32" fmla="*/ 1357655 h 2715309"/>
              <a:gd name="connsiteX1-33" fmla="*/ 292832 w 3149761"/>
              <a:gd name="connsiteY1-34" fmla="*/ 759549 h 2715309"/>
              <a:gd name="connsiteX2-35" fmla="*/ 678828 w 3149761"/>
              <a:gd name="connsiteY2-36" fmla="*/ 0 h 2715309"/>
              <a:gd name="connsiteX3-37" fmla="*/ 2470933 w 3149761"/>
              <a:gd name="connsiteY3-38" fmla="*/ 0 h 2715309"/>
              <a:gd name="connsiteX4-39" fmla="*/ 3026491 w 3149761"/>
              <a:gd name="connsiteY4-40" fmla="*/ 1080077 h 2715309"/>
              <a:gd name="connsiteX5-41" fmla="*/ 3149761 w 3149761"/>
              <a:gd name="connsiteY5-42" fmla="*/ 1357655 h 2715309"/>
              <a:gd name="connsiteX6-43" fmla="*/ 2983843 w 3149761"/>
              <a:gd name="connsiteY6-44" fmla="*/ 1682320 h 2715309"/>
              <a:gd name="connsiteX7-45" fmla="*/ 2470933 w 3149761"/>
              <a:gd name="connsiteY7-46" fmla="*/ 2715309 h 2715309"/>
              <a:gd name="connsiteX8-47" fmla="*/ 678828 w 3149761"/>
              <a:gd name="connsiteY8-48" fmla="*/ 2715309 h 2715309"/>
              <a:gd name="connsiteX9" fmla="*/ 0 w 3149761"/>
              <a:gd name="connsiteY9" fmla="*/ 1357655 h 2715309"/>
              <a:gd name="connsiteX0-49" fmla="*/ 0 w 3026491"/>
              <a:gd name="connsiteY0-50" fmla="*/ 1357655 h 2715309"/>
              <a:gd name="connsiteX1-51" fmla="*/ 292832 w 3026491"/>
              <a:gd name="connsiteY1-52" fmla="*/ 759549 h 2715309"/>
              <a:gd name="connsiteX2-53" fmla="*/ 678828 w 3026491"/>
              <a:gd name="connsiteY2-54" fmla="*/ 0 h 2715309"/>
              <a:gd name="connsiteX3-55" fmla="*/ 2470933 w 3026491"/>
              <a:gd name="connsiteY3-56" fmla="*/ 0 h 2715309"/>
              <a:gd name="connsiteX4-57" fmla="*/ 3026491 w 3026491"/>
              <a:gd name="connsiteY4-58" fmla="*/ 1080077 h 2715309"/>
              <a:gd name="connsiteX5-59" fmla="*/ 2983843 w 3026491"/>
              <a:gd name="connsiteY5-60" fmla="*/ 1682320 h 2715309"/>
              <a:gd name="connsiteX6-61" fmla="*/ 2470933 w 3026491"/>
              <a:gd name="connsiteY6-62" fmla="*/ 2715309 h 2715309"/>
              <a:gd name="connsiteX7-63" fmla="*/ 678828 w 3026491"/>
              <a:gd name="connsiteY7-64" fmla="*/ 2715309 h 2715309"/>
              <a:gd name="connsiteX8-65" fmla="*/ 0 w 3026491"/>
              <a:gd name="connsiteY8-66" fmla="*/ 1357655 h 2715309"/>
              <a:gd name="connsiteX0-67" fmla="*/ 0 w 3026491"/>
              <a:gd name="connsiteY0-68" fmla="*/ 1357655 h 2715309"/>
              <a:gd name="connsiteX1-69" fmla="*/ 292832 w 3026491"/>
              <a:gd name="connsiteY1-70" fmla="*/ 759549 h 2715309"/>
              <a:gd name="connsiteX2-71" fmla="*/ 678828 w 3026491"/>
              <a:gd name="connsiteY2-72" fmla="*/ 0 h 2715309"/>
              <a:gd name="connsiteX3-73" fmla="*/ 2470933 w 3026491"/>
              <a:gd name="connsiteY3-74" fmla="*/ 0 h 2715309"/>
              <a:gd name="connsiteX4-75" fmla="*/ 3026491 w 3026491"/>
              <a:gd name="connsiteY4-76" fmla="*/ 1080077 h 2715309"/>
              <a:gd name="connsiteX5-77" fmla="*/ 2983843 w 3026491"/>
              <a:gd name="connsiteY5-78" fmla="*/ 1682320 h 2715309"/>
              <a:gd name="connsiteX6-79" fmla="*/ 678828 w 3026491"/>
              <a:gd name="connsiteY6-80" fmla="*/ 2715309 h 2715309"/>
              <a:gd name="connsiteX7-81" fmla="*/ 0 w 3026491"/>
              <a:gd name="connsiteY7-82" fmla="*/ 1357655 h 2715309"/>
              <a:gd name="connsiteX0-83" fmla="*/ 0 w 3026491"/>
              <a:gd name="connsiteY0-84" fmla="*/ 1357655 h 1682320"/>
              <a:gd name="connsiteX1-85" fmla="*/ 292832 w 3026491"/>
              <a:gd name="connsiteY1-86" fmla="*/ 759549 h 1682320"/>
              <a:gd name="connsiteX2-87" fmla="*/ 678828 w 3026491"/>
              <a:gd name="connsiteY2-88" fmla="*/ 0 h 1682320"/>
              <a:gd name="connsiteX3-89" fmla="*/ 2470933 w 3026491"/>
              <a:gd name="connsiteY3-90" fmla="*/ 0 h 1682320"/>
              <a:gd name="connsiteX4-91" fmla="*/ 3026491 w 3026491"/>
              <a:gd name="connsiteY4-92" fmla="*/ 1080077 h 1682320"/>
              <a:gd name="connsiteX5-93" fmla="*/ 2983843 w 3026491"/>
              <a:gd name="connsiteY5-94" fmla="*/ 1682320 h 1682320"/>
              <a:gd name="connsiteX6-95" fmla="*/ 0 w 3026491"/>
              <a:gd name="connsiteY6-96" fmla="*/ 1357655 h 1682320"/>
              <a:gd name="connsiteX0-97" fmla="*/ 2691011 w 2733659"/>
              <a:gd name="connsiteY0-98" fmla="*/ 1682320 h 1682320"/>
              <a:gd name="connsiteX1-99" fmla="*/ 0 w 2733659"/>
              <a:gd name="connsiteY1-100" fmla="*/ 759549 h 1682320"/>
              <a:gd name="connsiteX2-101" fmla="*/ 385996 w 2733659"/>
              <a:gd name="connsiteY2-102" fmla="*/ 0 h 1682320"/>
              <a:gd name="connsiteX3-103" fmla="*/ 2178101 w 2733659"/>
              <a:gd name="connsiteY3-104" fmla="*/ 0 h 1682320"/>
              <a:gd name="connsiteX4-105" fmla="*/ 2733659 w 2733659"/>
              <a:gd name="connsiteY4-106" fmla="*/ 1080077 h 1682320"/>
              <a:gd name="connsiteX5-107" fmla="*/ 2691011 w 2733659"/>
              <a:gd name="connsiteY5-108" fmla="*/ 1682320 h 1682320"/>
              <a:gd name="connsiteX0-109" fmla="*/ 2691011 w 2733659"/>
              <a:gd name="connsiteY0-110" fmla="*/ 1682320 h 1682320"/>
              <a:gd name="connsiteX1-111" fmla="*/ 2522568 w 2733659"/>
              <a:gd name="connsiteY1-112" fmla="*/ 1625398 h 1682320"/>
              <a:gd name="connsiteX2-113" fmla="*/ 0 w 2733659"/>
              <a:gd name="connsiteY2-114" fmla="*/ 759549 h 1682320"/>
              <a:gd name="connsiteX3-115" fmla="*/ 385996 w 2733659"/>
              <a:gd name="connsiteY3-116" fmla="*/ 0 h 1682320"/>
              <a:gd name="connsiteX4-117" fmla="*/ 2178101 w 2733659"/>
              <a:gd name="connsiteY4-118" fmla="*/ 0 h 1682320"/>
              <a:gd name="connsiteX5-119" fmla="*/ 2733659 w 2733659"/>
              <a:gd name="connsiteY5-120" fmla="*/ 1080077 h 1682320"/>
              <a:gd name="connsiteX6-121" fmla="*/ 2691011 w 2733659"/>
              <a:gd name="connsiteY6-122" fmla="*/ 1682320 h 1682320"/>
              <a:gd name="connsiteX0-123" fmla="*/ 2733659 w 2733659"/>
              <a:gd name="connsiteY0-124" fmla="*/ 1080077 h 1625398"/>
              <a:gd name="connsiteX1-125" fmla="*/ 2522568 w 2733659"/>
              <a:gd name="connsiteY1-126" fmla="*/ 1625398 h 1625398"/>
              <a:gd name="connsiteX2-127" fmla="*/ 0 w 2733659"/>
              <a:gd name="connsiteY2-128" fmla="*/ 759549 h 1625398"/>
              <a:gd name="connsiteX3-129" fmla="*/ 385996 w 2733659"/>
              <a:gd name="connsiteY3-130" fmla="*/ 0 h 1625398"/>
              <a:gd name="connsiteX4-131" fmla="*/ 2178101 w 2733659"/>
              <a:gd name="connsiteY4-132" fmla="*/ 0 h 1625398"/>
              <a:gd name="connsiteX5-133" fmla="*/ 2733659 w 2733659"/>
              <a:gd name="connsiteY5-134" fmla="*/ 1080077 h 162539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33659" h="1625398">
                <a:moveTo>
                  <a:pt x="2733659" y="1080077"/>
                </a:moveTo>
                <a:lnTo>
                  <a:pt x="2522568" y="1625398"/>
                </a:lnTo>
                <a:lnTo>
                  <a:pt x="0" y="759549"/>
                </a:lnTo>
                <a:lnTo>
                  <a:pt x="385996" y="0"/>
                </a:lnTo>
                <a:lnTo>
                  <a:pt x="2178101" y="0"/>
                </a:lnTo>
                <a:lnTo>
                  <a:pt x="2733659" y="1080077"/>
                </a:lnTo>
                <a:close/>
              </a:path>
            </a:pathLst>
          </a:cu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290376">
            <a:off x="1523101" y="-717561"/>
            <a:ext cx="2074671" cy="271885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8001"/>
              <a:gd name="connsiteX1-3" fmla="*/ 678828 w 3149761"/>
              <a:gd name="connsiteY1-4" fmla="*/ 0 h 2718001"/>
              <a:gd name="connsiteX2-5" fmla="*/ 2470933 w 3149761"/>
              <a:gd name="connsiteY2-6" fmla="*/ 0 h 2718001"/>
              <a:gd name="connsiteX3-7" fmla="*/ 3149761 w 3149761"/>
              <a:gd name="connsiteY3-8" fmla="*/ 1357655 h 2718001"/>
              <a:gd name="connsiteX4-9" fmla="*/ 2470933 w 3149761"/>
              <a:gd name="connsiteY4-10" fmla="*/ 2715309 h 2718001"/>
              <a:gd name="connsiteX5-11" fmla="*/ 1821730 w 3149761"/>
              <a:gd name="connsiteY5-12" fmla="*/ 2718001 h 2718001"/>
              <a:gd name="connsiteX6-13" fmla="*/ 678828 w 3149761"/>
              <a:gd name="connsiteY6-14" fmla="*/ 2715309 h 2718001"/>
              <a:gd name="connsiteX7" fmla="*/ 0 w 3149761"/>
              <a:gd name="connsiteY7" fmla="*/ 1357655 h 2718001"/>
              <a:gd name="connsiteX0-15" fmla="*/ 0 w 3149761"/>
              <a:gd name="connsiteY0-16" fmla="*/ 1358513 h 2718859"/>
              <a:gd name="connsiteX1-17" fmla="*/ 678828 w 3149761"/>
              <a:gd name="connsiteY1-18" fmla="*/ 858 h 2718859"/>
              <a:gd name="connsiteX2-19" fmla="*/ 1075090 w 3149761"/>
              <a:gd name="connsiteY2-20" fmla="*/ 0 h 2718859"/>
              <a:gd name="connsiteX3-21" fmla="*/ 2470933 w 3149761"/>
              <a:gd name="connsiteY3-22" fmla="*/ 858 h 2718859"/>
              <a:gd name="connsiteX4-23" fmla="*/ 3149761 w 3149761"/>
              <a:gd name="connsiteY4-24" fmla="*/ 1358513 h 2718859"/>
              <a:gd name="connsiteX5-25" fmla="*/ 2470933 w 3149761"/>
              <a:gd name="connsiteY5-26" fmla="*/ 2716167 h 2718859"/>
              <a:gd name="connsiteX6-27" fmla="*/ 1821730 w 3149761"/>
              <a:gd name="connsiteY6-28" fmla="*/ 2718859 h 2718859"/>
              <a:gd name="connsiteX7-29" fmla="*/ 678828 w 3149761"/>
              <a:gd name="connsiteY7-30" fmla="*/ 2716167 h 2718859"/>
              <a:gd name="connsiteX8" fmla="*/ 0 w 3149761"/>
              <a:gd name="connsiteY8" fmla="*/ 1358513 h 2718859"/>
              <a:gd name="connsiteX0-31" fmla="*/ 0 w 3149761"/>
              <a:gd name="connsiteY0-32" fmla="*/ 1358513 h 2718859"/>
              <a:gd name="connsiteX1-33" fmla="*/ 1075090 w 3149761"/>
              <a:gd name="connsiteY1-34" fmla="*/ 0 h 2718859"/>
              <a:gd name="connsiteX2-35" fmla="*/ 2470933 w 3149761"/>
              <a:gd name="connsiteY2-36" fmla="*/ 858 h 2718859"/>
              <a:gd name="connsiteX3-37" fmla="*/ 3149761 w 3149761"/>
              <a:gd name="connsiteY3-38" fmla="*/ 1358513 h 2718859"/>
              <a:gd name="connsiteX4-39" fmla="*/ 2470933 w 3149761"/>
              <a:gd name="connsiteY4-40" fmla="*/ 2716167 h 2718859"/>
              <a:gd name="connsiteX5-41" fmla="*/ 1821730 w 3149761"/>
              <a:gd name="connsiteY5-42" fmla="*/ 2718859 h 2718859"/>
              <a:gd name="connsiteX6-43" fmla="*/ 678828 w 3149761"/>
              <a:gd name="connsiteY6-44" fmla="*/ 2716167 h 2718859"/>
              <a:gd name="connsiteX7-45" fmla="*/ 0 w 3149761"/>
              <a:gd name="connsiteY7-46" fmla="*/ 1358513 h 2718859"/>
              <a:gd name="connsiteX0-47" fmla="*/ 0 w 2470933"/>
              <a:gd name="connsiteY0-48" fmla="*/ 2716167 h 2718859"/>
              <a:gd name="connsiteX1-49" fmla="*/ 396262 w 2470933"/>
              <a:gd name="connsiteY1-50" fmla="*/ 0 h 2718859"/>
              <a:gd name="connsiteX2-51" fmla="*/ 1792105 w 2470933"/>
              <a:gd name="connsiteY2-52" fmla="*/ 858 h 2718859"/>
              <a:gd name="connsiteX3-53" fmla="*/ 2470933 w 2470933"/>
              <a:gd name="connsiteY3-54" fmla="*/ 1358513 h 2718859"/>
              <a:gd name="connsiteX4-55" fmla="*/ 1792105 w 2470933"/>
              <a:gd name="connsiteY4-56" fmla="*/ 2716167 h 2718859"/>
              <a:gd name="connsiteX5-57" fmla="*/ 1142902 w 2470933"/>
              <a:gd name="connsiteY5-58" fmla="*/ 2718859 h 2718859"/>
              <a:gd name="connsiteX6-59" fmla="*/ 0 w 2470933"/>
              <a:gd name="connsiteY6-60" fmla="*/ 2716167 h 2718859"/>
              <a:gd name="connsiteX0-61" fmla="*/ 746640 w 2074671"/>
              <a:gd name="connsiteY0-62" fmla="*/ 2718859 h 2718859"/>
              <a:gd name="connsiteX1-63" fmla="*/ 0 w 2074671"/>
              <a:gd name="connsiteY1-64" fmla="*/ 0 h 2718859"/>
              <a:gd name="connsiteX2-65" fmla="*/ 1395843 w 2074671"/>
              <a:gd name="connsiteY2-66" fmla="*/ 858 h 2718859"/>
              <a:gd name="connsiteX3-67" fmla="*/ 2074671 w 2074671"/>
              <a:gd name="connsiteY3-68" fmla="*/ 1358513 h 2718859"/>
              <a:gd name="connsiteX4-69" fmla="*/ 1395843 w 2074671"/>
              <a:gd name="connsiteY4-70" fmla="*/ 2716167 h 2718859"/>
              <a:gd name="connsiteX5-71" fmla="*/ 746640 w 2074671"/>
              <a:gd name="connsiteY5-72" fmla="*/ 2718859 h 27188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074671" h="2718859">
                <a:moveTo>
                  <a:pt x="746640" y="2718859"/>
                </a:moveTo>
                <a:lnTo>
                  <a:pt x="0" y="0"/>
                </a:lnTo>
                <a:lnTo>
                  <a:pt x="1395843" y="858"/>
                </a:lnTo>
                <a:lnTo>
                  <a:pt x="2074671" y="1358513"/>
                </a:lnTo>
                <a:lnTo>
                  <a:pt x="1395843" y="2716167"/>
                </a:lnTo>
                <a:lnTo>
                  <a:pt x="746640" y="2718859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290376">
            <a:off x="3445587" y="-992639"/>
            <a:ext cx="1521151" cy="271530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678828 w 3149761"/>
              <a:gd name="connsiteY1-4" fmla="*/ 0 h 2715309"/>
              <a:gd name="connsiteX2-5" fmla="*/ 2470933 w 3149761"/>
              <a:gd name="connsiteY2-6" fmla="*/ 0 h 2715309"/>
              <a:gd name="connsiteX3-7" fmla="*/ 3149761 w 3149761"/>
              <a:gd name="connsiteY3-8" fmla="*/ 1357655 h 2715309"/>
              <a:gd name="connsiteX4-9" fmla="*/ 2470933 w 3149761"/>
              <a:gd name="connsiteY4-10" fmla="*/ 2715309 h 2715309"/>
              <a:gd name="connsiteX5-11" fmla="*/ 2353216 w 3149761"/>
              <a:gd name="connsiteY5-12" fmla="*/ 2696691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678828 w 3149761"/>
              <a:gd name="connsiteY1-18" fmla="*/ 0 h 2715309"/>
              <a:gd name="connsiteX2-19" fmla="*/ 1628610 w 3149761"/>
              <a:gd name="connsiteY2-20" fmla="*/ 11409 h 2715309"/>
              <a:gd name="connsiteX3-21" fmla="*/ 2470933 w 3149761"/>
              <a:gd name="connsiteY3-22" fmla="*/ 0 h 2715309"/>
              <a:gd name="connsiteX4-23" fmla="*/ 3149761 w 3149761"/>
              <a:gd name="connsiteY4-24" fmla="*/ 1357655 h 2715309"/>
              <a:gd name="connsiteX5-25" fmla="*/ 2470933 w 3149761"/>
              <a:gd name="connsiteY5-26" fmla="*/ 2715309 h 2715309"/>
              <a:gd name="connsiteX6-27" fmla="*/ 2353216 w 3149761"/>
              <a:gd name="connsiteY6-28" fmla="*/ 2696691 h 2715309"/>
              <a:gd name="connsiteX7-29" fmla="*/ 678828 w 3149761"/>
              <a:gd name="connsiteY7-30" fmla="*/ 2715309 h 2715309"/>
              <a:gd name="connsiteX8" fmla="*/ 0 w 3149761"/>
              <a:gd name="connsiteY8" fmla="*/ 1357655 h 2715309"/>
              <a:gd name="connsiteX0-31" fmla="*/ 0 w 3149761"/>
              <a:gd name="connsiteY0-32" fmla="*/ 1357655 h 2715309"/>
              <a:gd name="connsiteX1-33" fmla="*/ 1628610 w 3149761"/>
              <a:gd name="connsiteY1-34" fmla="*/ 11409 h 2715309"/>
              <a:gd name="connsiteX2-35" fmla="*/ 2470933 w 3149761"/>
              <a:gd name="connsiteY2-36" fmla="*/ 0 h 2715309"/>
              <a:gd name="connsiteX3-37" fmla="*/ 3149761 w 3149761"/>
              <a:gd name="connsiteY3-38" fmla="*/ 1357655 h 2715309"/>
              <a:gd name="connsiteX4-39" fmla="*/ 2470933 w 3149761"/>
              <a:gd name="connsiteY4-40" fmla="*/ 2715309 h 2715309"/>
              <a:gd name="connsiteX5-41" fmla="*/ 2353216 w 3149761"/>
              <a:gd name="connsiteY5-42" fmla="*/ 2696691 h 2715309"/>
              <a:gd name="connsiteX6-43" fmla="*/ 678828 w 3149761"/>
              <a:gd name="connsiteY6-44" fmla="*/ 2715309 h 2715309"/>
              <a:gd name="connsiteX7-45" fmla="*/ 0 w 3149761"/>
              <a:gd name="connsiteY7-46" fmla="*/ 1357655 h 2715309"/>
              <a:gd name="connsiteX0-47" fmla="*/ 0 w 2470933"/>
              <a:gd name="connsiteY0-48" fmla="*/ 2715309 h 2715309"/>
              <a:gd name="connsiteX1-49" fmla="*/ 949782 w 2470933"/>
              <a:gd name="connsiteY1-50" fmla="*/ 11409 h 2715309"/>
              <a:gd name="connsiteX2-51" fmla="*/ 1792105 w 2470933"/>
              <a:gd name="connsiteY2-52" fmla="*/ 0 h 2715309"/>
              <a:gd name="connsiteX3-53" fmla="*/ 2470933 w 2470933"/>
              <a:gd name="connsiteY3-54" fmla="*/ 1357655 h 2715309"/>
              <a:gd name="connsiteX4-55" fmla="*/ 1792105 w 2470933"/>
              <a:gd name="connsiteY4-56" fmla="*/ 2715309 h 2715309"/>
              <a:gd name="connsiteX5-57" fmla="*/ 1674388 w 2470933"/>
              <a:gd name="connsiteY5-58" fmla="*/ 2696691 h 2715309"/>
              <a:gd name="connsiteX6-59" fmla="*/ 0 w 2470933"/>
              <a:gd name="connsiteY6-60" fmla="*/ 2715309 h 2715309"/>
              <a:gd name="connsiteX0-61" fmla="*/ 724606 w 1521151"/>
              <a:gd name="connsiteY0-62" fmla="*/ 2696691 h 2715309"/>
              <a:gd name="connsiteX1-63" fmla="*/ 0 w 1521151"/>
              <a:gd name="connsiteY1-64" fmla="*/ 11409 h 2715309"/>
              <a:gd name="connsiteX2-65" fmla="*/ 842323 w 1521151"/>
              <a:gd name="connsiteY2-66" fmla="*/ 0 h 2715309"/>
              <a:gd name="connsiteX3-67" fmla="*/ 1521151 w 1521151"/>
              <a:gd name="connsiteY3-68" fmla="*/ 1357655 h 2715309"/>
              <a:gd name="connsiteX4-69" fmla="*/ 842323 w 1521151"/>
              <a:gd name="connsiteY4-70" fmla="*/ 2715309 h 2715309"/>
              <a:gd name="connsiteX5-71" fmla="*/ 724606 w 1521151"/>
              <a:gd name="connsiteY5-72" fmla="*/ 2696691 h 27153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521151" h="2715309">
                <a:moveTo>
                  <a:pt x="724606" y="2696691"/>
                </a:moveTo>
                <a:lnTo>
                  <a:pt x="0" y="11409"/>
                </a:lnTo>
                <a:lnTo>
                  <a:pt x="842323" y="0"/>
                </a:lnTo>
                <a:lnTo>
                  <a:pt x="1521151" y="1357655"/>
                </a:lnTo>
                <a:lnTo>
                  <a:pt x="842323" y="2715309"/>
                </a:lnTo>
                <a:lnTo>
                  <a:pt x="724606" y="2696691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rot="5400000">
            <a:off x="4542608" y="3386554"/>
            <a:ext cx="197555" cy="170305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4726539" y="3314819"/>
            <a:ext cx="3954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圣特尔·E店宝：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陈涛（</a:t>
            </a:r>
            <a:r>
              <a:rPr lang="en-US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玉龙·如来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17" name="等腰三角形 16"/>
          <p:cNvSpPr/>
          <p:nvPr/>
        </p:nvSpPr>
        <p:spPr>
          <a:xfrm rot="5400000">
            <a:off x="4639483" y="3490625"/>
            <a:ext cx="113759" cy="98068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164268" y="2316492"/>
            <a:ext cx="433965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r>
              <a:rPr lang="en-US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新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零售的供应链生态</a:t>
            </a:r>
            <a:endParaRPr lang="en-US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182"/>
    </mc:Choice>
    <mc:Fallback>
      <p:transition spd="slow" advTm="7182"/>
    </mc:Fallback>
  </mc:AlternateContent>
  <mc:AlternateContent xmlns:mc="http://schemas.openxmlformats.org/markup-compatibility/2006">
    <mc:Choice xmlns=""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6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5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6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8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2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3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6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bldLvl="0" animBg="1"/>
          <p:bldP spid="2" grpId="1" bldLvl="0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4" grpId="0"/>
          <p:bldP spid="14" grpId="1"/>
          <p:bldP spid="17" grpId="0" animBg="1"/>
          <p:bldP spid="17" grpId="1" animBg="1"/>
          <p:bldP spid="15" grpId="0"/>
          <p:bldP spid="15" grpId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6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5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6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8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2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3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6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bldLvl="0" animBg="1"/>
          <p:bldP spid="2" grpId="1" bldLvl="0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4" grpId="0"/>
          <p:bldP spid="14" grpId="1"/>
          <p:bldP spid="17" grpId="0" animBg="1"/>
          <p:bldP spid="17" grpId="1" animBg="1"/>
          <p:bldP spid="15" grpId="0"/>
          <p:bldP spid="15" grpId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5268" y="4090566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96413" y="-9171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7045265" y="285279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6587780" y="49903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9005215" y="25189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1078143" y="4620571"/>
            <a:ext cx="595752" cy="513580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六边形 8"/>
          <p:cNvSpPr/>
          <p:nvPr/>
        </p:nvSpPr>
        <p:spPr>
          <a:xfrm rot="1419650">
            <a:off x="8102525" y="90610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六边形 9"/>
          <p:cNvSpPr/>
          <p:nvPr/>
        </p:nvSpPr>
        <p:spPr>
          <a:xfrm rot="3185530">
            <a:off x="7521700" y="4175012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菱形 16"/>
          <p:cNvSpPr/>
          <p:nvPr>
            <p:custDataLst>
              <p:tags r:id="rId2"/>
            </p:custDataLst>
          </p:nvPr>
        </p:nvSpPr>
        <p:spPr>
          <a:xfrm>
            <a:off x="1859625" y="1785230"/>
            <a:ext cx="1206339" cy="1206339"/>
          </a:xfrm>
          <a:prstGeom prst="diamond">
            <a:avLst/>
          </a:prstGeom>
          <a:solidFill>
            <a:srgbClr val="CE7932">
              <a:alpha val="49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rmAutofit/>
          </a:bodyPr>
          <a:lstStyle/>
          <a:p>
            <a:pPr algn="ctr"/>
            <a:endParaRPr lang="zh-CN" altLang="en-US" sz="1350">
              <a:sym typeface="Arial" panose="020B0604020202020204" pitchFamily="34" charset="0"/>
            </a:endParaRPr>
          </a:p>
        </p:txBody>
      </p:sp>
      <p:sp>
        <p:nvSpPr>
          <p:cNvPr id="18" name="菱形 17"/>
          <p:cNvSpPr/>
          <p:nvPr>
            <p:custDataLst>
              <p:tags r:id="rId3"/>
            </p:custDataLst>
          </p:nvPr>
        </p:nvSpPr>
        <p:spPr>
          <a:xfrm>
            <a:off x="2029362" y="1960727"/>
            <a:ext cx="880924" cy="880925"/>
          </a:xfrm>
          <a:prstGeom prst="diamond">
            <a:avLst/>
          </a:prstGeom>
          <a:solidFill>
            <a:srgbClr val="CE793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rmAutofit fontScale="90000" lnSpcReduction="10000"/>
          </a:bodyPr>
          <a:lstStyle/>
          <a:p>
            <a:pPr algn="ctr"/>
            <a:r>
              <a:rPr lang="en-US" altLang="zh-CN" sz="2700" dirty="0">
                <a:solidFill>
                  <a:sysClr val="window" lastClr="FFFFFF"/>
                </a:solidFill>
                <a:sym typeface="Arial" panose="020B0604020202020204" pitchFamily="34" charset="0"/>
              </a:rPr>
              <a:t>1</a:t>
            </a:r>
            <a:endParaRPr lang="zh-CN" altLang="en-US" sz="2700" dirty="0">
              <a:solidFill>
                <a:sysClr val="window" lastClr="FFFFFF"/>
              </a:solidFill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4"/>
            </p:custDataLst>
          </p:nvPr>
        </p:nvSpPr>
        <p:spPr>
          <a:xfrm>
            <a:off x="1525162" y="3063527"/>
            <a:ext cx="1876535" cy="115506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lnSpc>
                <a:spcPct val="130000"/>
              </a:lnSpc>
            </a:pPr>
            <a:r>
              <a:rPr kumimoji="1" lang="zh-CN" altLang="en-US" sz="3200" b="1" dirty="0" smtClean="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新媒体</a:t>
            </a:r>
            <a:endParaRPr kumimoji="1" lang="zh-CN" altLang="en-US" sz="3200" b="1" dirty="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0" name="菱形 19"/>
          <p:cNvSpPr/>
          <p:nvPr>
            <p:custDataLst>
              <p:tags r:id="rId5"/>
            </p:custDataLst>
          </p:nvPr>
        </p:nvSpPr>
        <p:spPr>
          <a:xfrm>
            <a:off x="3747047" y="1770073"/>
            <a:ext cx="1206339" cy="1206340"/>
          </a:xfrm>
          <a:prstGeom prst="diamond">
            <a:avLst/>
          </a:prstGeom>
          <a:solidFill>
            <a:srgbClr val="D24726">
              <a:alpha val="49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rmAutofit/>
          </a:bodyPr>
          <a:lstStyle/>
          <a:p>
            <a:pPr algn="ctr"/>
            <a:endParaRPr lang="zh-CN" altLang="en-US" sz="1350">
              <a:sym typeface="Arial" panose="020B0604020202020204" pitchFamily="34" charset="0"/>
            </a:endParaRPr>
          </a:p>
        </p:txBody>
      </p:sp>
      <p:sp>
        <p:nvSpPr>
          <p:cNvPr id="21" name="菱形 20"/>
          <p:cNvSpPr/>
          <p:nvPr>
            <p:custDataLst>
              <p:tags r:id="rId6"/>
            </p:custDataLst>
          </p:nvPr>
        </p:nvSpPr>
        <p:spPr>
          <a:xfrm>
            <a:off x="3910390" y="1945570"/>
            <a:ext cx="880925" cy="880925"/>
          </a:xfrm>
          <a:prstGeom prst="diamond">
            <a:avLst/>
          </a:prstGeom>
          <a:solidFill>
            <a:srgbClr val="D2472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rmAutofit fontScale="90000" lnSpcReduction="10000"/>
          </a:bodyPr>
          <a:lstStyle/>
          <a:p>
            <a:pPr algn="ctr"/>
            <a:r>
              <a:rPr lang="en-US" altLang="zh-CN" sz="2700" dirty="0">
                <a:solidFill>
                  <a:sysClr val="window" lastClr="FFFFFF"/>
                </a:solidFill>
                <a:sym typeface="Arial" panose="020B0604020202020204" pitchFamily="34" charset="0"/>
              </a:rPr>
              <a:t>2</a:t>
            </a:r>
            <a:endParaRPr lang="zh-CN" altLang="en-US" sz="2700" dirty="0">
              <a:solidFill>
                <a:sysClr val="window" lastClr="FFFFFF"/>
              </a:solidFill>
              <a:sym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>
            <p:custDataLst>
              <p:tags r:id="rId7"/>
            </p:custDataLst>
          </p:nvPr>
        </p:nvSpPr>
        <p:spPr>
          <a:xfrm>
            <a:off x="3115629" y="3063830"/>
            <a:ext cx="2455545" cy="1155065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ctr">
              <a:lnSpc>
                <a:spcPct val="130000"/>
              </a:lnSpc>
            </a:pPr>
            <a:r>
              <a:rPr kumimoji="1"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社交</a:t>
            </a:r>
            <a:endParaRPr kumimoji="1" lang="en-US" altLang="en-US" sz="3600" b="1" dirty="0">
              <a:solidFill>
                <a:schemeClr val="accent6">
                  <a:lumMod val="7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grpSp>
        <p:nvGrpSpPr>
          <p:cNvPr id="11" name="组合 22"/>
          <p:cNvGrpSpPr/>
          <p:nvPr>
            <p:custDataLst>
              <p:tags r:id="rId8"/>
            </p:custDataLst>
          </p:nvPr>
        </p:nvGrpSpPr>
        <p:grpSpPr>
          <a:xfrm>
            <a:off x="5801392" y="1763678"/>
            <a:ext cx="1206339" cy="1206340"/>
            <a:chOff x="6460478" y="2771680"/>
            <a:chExt cx="1499650" cy="1499651"/>
          </a:xfrm>
        </p:grpSpPr>
        <p:sp>
          <p:nvSpPr>
            <p:cNvPr id="24" name="菱形 23"/>
            <p:cNvSpPr/>
            <p:nvPr>
              <p:custDataLst>
                <p:tags r:id="rId10"/>
              </p:custDataLst>
            </p:nvPr>
          </p:nvSpPr>
          <p:spPr>
            <a:xfrm>
              <a:off x="6460478" y="2771680"/>
              <a:ext cx="1499650" cy="1499651"/>
            </a:xfrm>
            <a:prstGeom prst="diamond">
              <a:avLst/>
            </a:prstGeom>
            <a:solidFill>
              <a:srgbClr val="CE7932">
                <a:alpha val="49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pPr algn="ctr"/>
              <a:endParaRPr lang="zh-CN" altLang="en-US" sz="1350">
                <a:sym typeface="Arial" panose="020B0604020202020204" pitchFamily="34" charset="0"/>
              </a:endParaRPr>
            </a:p>
          </p:txBody>
        </p:sp>
        <p:sp>
          <p:nvSpPr>
            <p:cNvPr id="25" name="菱形 24"/>
            <p:cNvSpPr/>
            <p:nvPr>
              <p:custDataLst>
                <p:tags r:id="rId11"/>
              </p:custDataLst>
            </p:nvPr>
          </p:nvSpPr>
          <p:spPr>
            <a:xfrm>
              <a:off x="6662747" y="2973949"/>
              <a:ext cx="1095114" cy="1095114"/>
            </a:xfrm>
            <a:prstGeom prst="diamond">
              <a:avLst/>
            </a:prstGeom>
            <a:solidFill>
              <a:srgbClr val="CE793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rmAutofit fontScale="90000" lnSpcReduction="10000"/>
            </a:bodyPr>
            <a:lstStyle/>
            <a:p>
              <a:pPr algn="ctr"/>
              <a:r>
                <a:rPr lang="en-US" altLang="zh-CN" sz="2700" dirty="0">
                  <a:solidFill>
                    <a:sysClr val="window" lastClr="FFFFFF"/>
                  </a:solidFill>
                  <a:sym typeface="Arial" panose="020B0604020202020204" pitchFamily="34" charset="0"/>
                </a:rPr>
                <a:t>3</a:t>
              </a:r>
              <a:endParaRPr lang="zh-CN" altLang="en-US" sz="2700" dirty="0">
                <a:solidFill>
                  <a:sysClr val="window" lastClr="FFFFFF"/>
                </a:solidFill>
                <a:sym typeface="Arial" panose="020B0604020202020204" pitchFamily="34" charset="0"/>
              </a:endParaRPr>
            </a:p>
          </p:txBody>
        </p:sp>
      </p:grpSp>
      <p:sp>
        <p:nvSpPr>
          <p:cNvPr id="26" name="文本框 25"/>
          <p:cNvSpPr txBox="1"/>
          <p:nvPr>
            <p:custDataLst>
              <p:tags r:id="rId9"/>
            </p:custDataLst>
          </p:nvPr>
        </p:nvSpPr>
        <p:spPr>
          <a:xfrm>
            <a:off x="5481544" y="3038550"/>
            <a:ext cx="1876602" cy="115506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lnSpc>
                <a:spcPct val="130000"/>
              </a:lnSpc>
            </a:pPr>
            <a:r>
              <a:rPr kumimoji="1" lang="zh-CN" altLang="en-US" sz="3200" b="1" dirty="0" smtClean="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新连锁</a:t>
            </a:r>
            <a:endParaRPr kumimoji="1" lang="en-US" altLang="en-US" sz="3200" b="1" dirty="0">
              <a:solidFill>
                <a:schemeClr val="accent6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05280" y="421640"/>
            <a:ext cx="180049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b="1" dirty="0" smtClean="0">
                <a:solidFill>
                  <a:srgbClr val="FFC000"/>
                </a:solidFill>
              </a:rPr>
              <a:t>三个新零售模式</a:t>
            </a:r>
            <a:endParaRPr lang="zh-CN" altLang="en-US" b="1" dirty="0">
              <a:solidFill>
                <a:srgbClr val="FFC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559368" y="444961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5184">
        <p14:window dir="vert"/>
      </p:transition>
    </mc:Choice>
    <mc:Fallback>
      <p:transition spd="slow" advTm="518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3" presetClass="exit" presetSubtype="54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53" presetClass="exit" presetSubtype="54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bldLvl="0" animBg="1"/>
      <p:bldP spid="3" grpId="0" bldLvl="0" animBg="1"/>
      <p:bldP spid="4" grpId="0" bldLvl="0" animBg="1"/>
      <p:bldP spid="4" grpId="1" bldLvl="0" animBg="1"/>
      <p:bldP spid="5" grpId="0" bldLvl="0" animBg="1"/>
      <p:bldP spid="6" grpId="0" bldLvl="0" animBg="1"/>
      <p:bldP spid="8" grpId="0" bldLvl="0" animBg="1"/>
      <p:bldP spid="8" grpId="1" bldLvl="0" animBg="1"/>
      <p:bldP spid="9" grpId="0" bldLvl="0" animBg="1"/>
      <p:bldP spid="9" grpId="1" bldLvl="0" animBg="1"/>
      <p:bldP spid="10" grpId="0" bldLvl="0" animBg="1"/>
      <p:bldP spid="19" grpId="0"/>
      <p:bldP spid="22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877886" y="4146696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7557247" y="100770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584039" y="2187350"/>
            <a:ext cx="6239933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五，供应链社会化机遇</a:t>
            </a:r>
            <a:endParaRPr kumimoji="1" lang="en-US" altLang="en-US" sz="4400" b="1" dirty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3508">
        <p:blinds dir="vert"/>
      </p:transition>
    </mc:Choice>
    <mc:Fallback>
      <p:transition spd="slow" advTm="3508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xit" presetSubtype="54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8" grpId="1" animBg="1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034911" y="2177039"/>
            <a:ext cx="5461516" cy="924353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  <a:effectLst>
            <a:outerShdw blurRad="63500" dist="12700" dir="5400000" algn="t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4279710">
            <a:off x="-702995" y="106389"/>
            <a:ext cx="2923153" cy="2317861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678828 w 3149761"/>
              <a:gd name="connsiteY1-4" fmla="*/ 0 h 2715309"/>
              <a:gd name="connsiteX2-5" fmla="*/ 2470933 w 3149761"/>
              <a:gd name="connsiteY2-6" fmla="*/ 0 h 2715309"/>
              <a:gd name="connsiteX3-7" fmla="*/ 3149761 w 3149761"/>
              <a:gd name="connsiteY3-8" fmla="*/ 1357655 h 2715309"/>
              <a:gd name="connsiteX4-9" fmla="*/ 2668856 w 3149761"/>
              <a:gd name="connsiteY4-10" fmla="*/ 2317861 h 2715309"/>
              <a:gd name="connsiteX5-11" fmla="*/ 2470933 w 3149761"/>
              <a:gd name="connsiteY5-12" fmla="*/ 2715309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678828 w 3149761"/>
              <a:gd name="connsiteY1-18" fmla="*/ 0 h 2715309"/>
              <a:gd name="connsiteX2-19" fmla="*/ 2470933 w 3149761"/>
              <a:gd name="connsiteY2-20" fmla="*/ 0 h 2715309"/>
              <a:gd name="connsiteX3-21" fmla="*/ 3149761 w 3149761"/>
              <a:gd name="connsiteY3-22" fmla="*/ 1357655 h 2715309"/>
              <a:gd name="connsiteX4-23" fmla="*/ 2668856 w 3149761"/>
              <a:gd name="connsiteY4-24" fmla="*/ 2317861 h 2715309"/>
              <a:gd name="connsiteX5-25" fmla="*/ 2470933 w 3149761"/>
              <a:gd name="connsiteY5-26" fmla="*/ 2715309 h 2715309"/>
              <a:gd name="connsiteX6-27" fmla="*/ 0 w 3149761"/>
              <a:gd name="connsiteY6-28" fmla="*/ 1357655 h 2715309"/>
              <a:gd name="connsiteX0-29" fmla="*/ 0 w 3149761"/>
              <a:gd name="connsiteY0-30" fmla="*/ 1357655 h 2317861"/>
              <a:gd name="connsiteX1-31" fmla="*/ 678828 w 3149761"/>
              <a:gd name="connsiteY1-32" fmla="*/ 0 h 2317861"/>
              <a:gd name="connsiteX2-33" fmla="*/ 2470933 w 3149761"/>
              <a:gd name="connsiteY2-34" fmla="*/ 0 h 2317861"/>
              <a:gd name="connsiteX3-35" fmla="*/ 3149761 w 3149761"/>
              <a:gd name="connsiteY3-36" fmla="*/ 1357655 h 2317861"/>
              <a:gd name="connsiteX4-37" fmla="*/ 2668856 w 3149761"/>
              <a:gd name="connsiteY4-38" fmla="*/ 2317861 h 2317861"/>
              <a:gd name="connsiteX5-39" fmla="*/ 0 w 3149761"/>
              <a:gd name="connsiteY5-40" fmla="*/ 1357655 h 2317861"/>
              <a:gd name="connsiteX0-41" fmla="*/ 0 w 3149761"/>
              <a:gd name="connsiteY0-42" fmla="*/ 1357655 h 2317861"/>
              <a:gd name="connsiteX1-43" fmla="*/ 678828 w 3149761"/>
              <a:gd name="connsiteY1-44" fmla="*/ 0 h 2317861"/>
              <a:gd name="connsiteX2-45" fmla="*/ 754665 w 3149761"/>
              <a:gd name="connsiteY2-46" fmla="*/ 8718 h 2317861"/>
              <a:gd name="connsiteX3-47" fmla="*/ 2470933 w 3149761"/>
              <a:gd name="connsiteY3-48" fmla="*/ 0 h 2317861"/>
              <a:gd name="connsiteX4-49" fmla="*/ 3149761 w 3149761"/>
              <a:gd name="connsiteY4-50" fmla="*/ 1357655 h 2317861"/>
              <a:gd name="connsiteX5-51" fmla="*/ 2668856 w 3149761"/>
              <a:gd name="connsiteY5-52" fmla="*/ 2317861 h 2317861"/>
              <a:gd name="connsiteX6-53" fmla="*/ 0 w 3149761"/>
              <a:gd name="connsiteY6-54" fmla="*/ 1357655 h 2317861"/>
              <a:gd name="connsiteX0-55" fmla="*/ 0 w 3149761"/>
              <a:gd name="connsiteY0-56" fmla="*/ 1357655 h 2317861"/>
              <a:gd name="connsiteX1-57" fmla="*/ 678828 w 3149761"/>
              <a:gd name="connsiteY1-58" fmla="*/ 0 h 2317861"/>
              <a:gd name="connsiteX2-59" fmla="*/ 754665 w 3149761"/>
              <a:gd name="connsiteY2-60" fmla="*/ 8718 h 2317861"/>
              <a:gd name="connsiteX3-61" fmla="*/ 2470933 w 3149761"/>
              <a:gd name="connsiteY3-62" fmla="*/ 0 h 2317861"/>
              <a:gd name="connsiteX4-63" fmla="*/ 3149761 w 3149761"/>
              <a:gd name="connsiteY4-64" fmla="*/ 1357655 h 2317861"/>
              <a:gd name="connsiteX5-65" fmla="*/ 2668856 w 3149761"/>
              <a:gd name="connsiteY5-66" fmla="*/ 2317861 h 2317861"/>
              <a:gd name="connsiteX6-67" fmla="*/ 226608 w 3149761"/>
              <a:gd name="connsiteY6-68" fmla="*/ 1452343 h 2317861"/>
              <a:gd name="connsiteX7-69" fmla="*/ 0 w 3149761"/>
              <a:gd name="connsiteY7-70" fmla="*/ 1357655 h 2317861"/>
              <a:gd name="connsiteX0-71" fmla="*/ 0 w 2923153"/>
              <a:gd name="connsiteY0-72" fmla="*/ 1452343 h 2317861"/>
              <a:gd name="connsiteX1-73" fmla="*/ 452220 w 2923153"/>
              <a:gd name="connsiteY1-74" fmla="*/ 0 h 2317861"/>
              <a:gd name="connsiteX2-75" fmla="*/ 528057 w 2923153"/>
              <a:gd name="connsiteY2-76" fmla="*/ 8718 h 2317861"/>
              <a:gd name="connsiteX3-77" fmla="*/ 2244325 w 2923153"/>
              <a:gd name="connsiteY3-78" fmla="*/ 0 h 2317861"/>
              <a:gd name="connsiteX4-79" fmla="*/ 2923153 w 2923153"/>
              <a:gd name="connsiteY4-80" fmla="*/ 1357655 h 2317861"/>
              <a:gd name="connsiteX5-81" fmla="*/ 2442248 w 2923153"/>
              <a:gd name="connsiteY5-82" fmla="*/ 2317861 h 2317861"/>
              <a:gd name="connsiteX6-83" fmla="*/ 0 w 2923153"/>
              <a:gd name="connsiteY6-84" fmla="*/ 1452343 h 2317861"/>
              <a:gd name="connsiteX0-85" fmla="*/ 0 w 2923153"/>
              <a:gd name="connsiteY0-86" fmla="*/ 1452343 h 2317861"/>
              <a:gd name="connsiteX1-87" fmla="*/ 528057 w 2923153"/>
              <a:gd name="connsiteY1-88" fmla="*/ 8718 h 2317861"/>
              <a:gd name="connsiteX2-89" fmla="*/ 2244325 w 2923153"/>
              <a:gd name="connsiteY2-90" fmla="*/ 0 h 2317861"/>
              <a:gd name="connsiteX3-91" fmla="*/ 2923153 w 2923153"/>
              <a:gd name="connsiteY3-92" fmla="*/ 1357655 h 2317861"/>
              <a:gd name="connsiteX4-93" fmla="*/ 2442248 w 2923153"/>
              <a:gd name="connsiteY4-94" fmla="*/ 2317861 h 2317861"/>
              <a:gd name="connsiteX5-95" fmla="*/ 0 w 2923153"/>
              <a:gd name="connsiteY5-96" fmla="*/ 1452343 h 23178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923153" h="2317861">
                <a:moveTo>
                  <a:pt x="0" y="1452343"/>
                </a:moveTo>
                <a:lnTo>
                  <a:pt x="528057" y="8718"/>
                </a:lnTo>
                <a:lnTo>
                  <a:pt x="2244325" y="0"/>
                </a:lnTo>
                <a:lnTo>
                  <a:pt x="2923153" y="1357655"/>
                </a:lnTo>
                <a:lnTo>
                  <a:pt x="2442248" y="2317861"/>
                </a:lnTo>
                <a:lnTo>
                  <a:pt x="0" y="1452343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4715296">
            <a:off x="530796" y="-682500"/>
            <a:ext cx="1949868" cy="2756353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67343 h 2724997"/>
              <a:gd name="connsiteX1-3" fmla="*/ 678828 w 3149761"/>
              <a:gd name="connsiteY1-4" fmla="*/ 9688 h 2724997"/>
              <a:gd name="connsiteX2-5" fmla="*/ 1665567 w 3149761"/>
              <a:gd name="connsiteY2-6" fmla="*/ 0 h 2724997"/>
              <a:gd name="connsiteX3-7" fmla="*/ 2470933 w 3149761"/>
              <a:gd name="connsiteY3-8" fmla="*/ 9688 h 2724997"/>
              <a:gd name="connsiteX4-9" fmla="*/ 3149761 w 3149761"/>
              <a:gd name="connsiteY4-10" fmla="*/ 1367343 h 2724997"/>
              <a:gd name="connsiteX5-11" fmla="*/ 2470933 w 3149761"/>
              <a:gd name="connsiteY5-12" fmla="*/ 2724997 h 2724997"/>
              <a:gd name="connsiteX6-13" fmla="*/ 678828 w 3149761"/>
              <a:gd name="connsiteY6-14" fmla="*/ 2724997 h 2724997"/>
              <a:gd name="connsiteX7" fmla="*/ 0 w 3149761"/>
              <a:gd name="connsiteY7" fmla="*/ 1367343 h 2724997"/>
              <a:gd name="connsiteX0-15" fmla="*/ 0 w 3149761"/>
              <a:gd name="connsiteY0-16" fmla="*/ 1367343 h 2756353"/>
              <a:gd name="connsiteX1-17" fmla="*/ 678828 w 3149761"/>
              <a:gd name="connsiteY1-18" fmla="*/ 9688 h 2756353"/>
              <a:gd name="connsiteX2-19" fmla="*/ 1665567 w 3149761"/>
              <a:gd name="connsiteY2-20" fmla="*/ 0 h 2756353"/>
              <a:gd name="connsiteX3-21" fmla="*/ 2470933 w 3149761"/>
              <a:gd name="connsiteY3-22" fmla="*/ 9688 h 2756353"/>
              <a:gd name="connsiteX4-23" fmla="*/ 3149761 w 3149761"/>
              <a:gd name="connsiteY4-24" fmla="*/ 1367343 h 2756353"/>
              <a:gd name="connsiteX5-25" fmla="*/ 2470933 w 3149761"/>
              <a:gd name="connsiteY5-26" fmla="*/ 2724997 h 2756353"/>
              <a:gd name="connsiteX6-27" fmla="*/ 1199893 w 3149761"/>
              <a:gd name="connsiteY6-28" fmla="*/ 2756353 h 2756353"/>
              <a:gd name="connsiteX7-29" fmla="*/ 678828 w 3149761"/>
              <a:gd name="connsiteY7-30" fmla="*/ 2724997 h 2756353"/>
              <a:gd name="connsiteX8" fmla="*/ 0 w 3149761"/>
              <a:gd name="connsiteY8" fmla="*/ 1367343 h 2756353"/>
              <a:gd name="connsiteX0-31" fmla="*/ 0 w 3149761"/>
              <a:gd name="connsiteY0-32" fmla="*/ 1367343 h 2756353"/>
              <a:gd name="connsiteX1-33" fmla="*/ 678828 w 3149761"/>
              <a:gd name="connsiteY1-34" fmla="*/ 9688 h 2756353"/>
              <a:gd name="connsiteX2-35" fmla="*/ 1665567 w 3149761"/>
              <a:gd name="connsiteY2-36" fmla="*/ 0 h 2756353"/>
              <a:gd name="connsiteX3-37" fmla="*/ 2470933 w 3149761"/>
              <a:gd name="connsiteY3-38" fmla="*/ 9688 h 2756353"/>
              <a:gd name="connsiteX4-39" fmla="*/ 3149761 w 3149761"/>
              <a:gd name="connsiteY4-40" fmla="*/ 1367343 h 2756353"/>
              <a:gd name="connsiteX5-41" fmla="*/ 2470933 w 3149761"/>
              <a:gd name="connsiteY5-42" fmla="*/ 2724997 h 2756353"/>
              <a:gd name="connsiteX6-43" fmla="*/ 1199893 w 3149761"/>
              <a:gd name="connsiteY6-44" fmla="*/ 2756353 h 2756353"/>
              <a:gd name="connsiteX7-45" fmla="*/ 0 w 3149761"/>
              <a:gd name="connsiteY7-46" fmla="*/ 1367343 h 2756353"/>
              <a:gd name="connsiteX0-47" fmla="*/ 521065 w 2470933"/>
              <a:gd name="connsiteY0-48" fmla="*/ 2756353 h 2756353"/>
              <a:gd name="connsiteX1-49" fmla="*/ 0 w 2470933"/>
              <a:gd name="connsiteY1-50" fmla="*/ 9688 h 2756353"/>
              <a:gd name="connsiteX2-51" fmla="*/ 986739 w 2470933"/>
              <a:gd name="connsiteY2-52" fmla="*/ 0 h 2756353"/>
              <a:gd name="connsiteX3-53" fmla="*/ 1792105 w 2470933"/>
              <a:gd name="connsiteY3-54" fmla="*/ 9688 h 2756353"/>
              <a:gd name="connsiteX4-55" fmla="*/ 2470933 w 2470933"/>
              <a:gd name="connsiteY4-56" fmla="*/ 1367343 h 2756353"/>
              <a:gd name="connsiteX5-57" fmla="*/ 1792105 w 2470933"/>
              <a:gd name="connsiteY5-58" fmla="*/ 2724997 h 2756353"/>
              <a:gd name="connsiteX6-59" fmla="*/ 521065 w 2470933"/>
              <a:gd name="connsiteY6-60" fmla="*/ 2756353 h 2756353"/>
              <a:gd name="connsiteX0-61" fmla="*/ 0 w 1949868"/>
              <a:gd name="connsiteY0-62" fmla="*/ 2756353 h 2756353"/>
              <a:gd name="connsiteX1-63" fmla="*/ 465674 w 1949868"/>
              <a:gd name="connsiteY1-64" fmla="*/ 0 h 2756353"/>
              <a:gd name="connsiteX2-65" fmla="*/ 1271040 w 1949868"/>
              <a:gd name="connsiteY2-66" fmla="*/ 9688 h 2756353"/>
              <a:gd name="connsiteX3-67" fmla="*/ 1949868 w 1949868"/>
              <a:gd name="connsiteY3-68" fmla="*/ 1367343 h 2756353"/>
              <a:gd name="connsiteX4-69" fmla="*/ 1271040 w 1949868"/>
              <a:gd name="connsiteY4-70" fmla="*/ 2724997 h 2756353"/>
              <a:gd name="connsiteX5-71" fmla="*/ 0 w 1949868"/>
              <a:gd name="connsiteY5-72" fmla="*/ 2756353 h 27563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949868" h="2756353">
                <a:moveTo>
                  <a:pt x="0" y="2756353"/>
                </a:moveTo>
                <a:lnTo>
                  <a:pt x="465674" y="0"/>
                </a:lnTo>
                <a:lnTo>
                  <a:pt x="1271040" y="9688"/>
                </a:lnTo>
                <a:lnTo>
                  <a:pt x="1949868" y="1367343"/>
                </a:lnTo>
                <a:lnTo>
                  <a:pt x="1271040" y="2724997"/>
                </a:lnTo>
                <a:lnTo>
                  <a:pt x="0" y="2756353"/>
                </a:lnTo>
                <a:close/>
              </a:path>
            </a:pathLst>
          </a:cu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4279710">
            <a:off x="-947709" y="1329010"/>
            <a:ext cx="3006593" cy="199430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143168 w 3149761"/>
              <a:gd name="connsiteY1-4" fmla="*/ 1075603 h 2715309"/>
              <a:gd name="connsiteX2-5" fmla="*/ 678828 w 3149761"/>
              <a:gd name="connsiteY2-6" fmla="*/ 0 h 2715309"/>
              <a:gd name="connsiteX3-7" fmla="*/ 2470933 w 3149761"/>
              <a:gd name="connsiteY3-8" fmla="*/ 0 h 2715309"/>
              <a:gd name="connsiteX4-9" fmla="*/ 3149761 w 3149761"/>
              <a:gd name="connsiteY4-10" fmla="*/ 1357655 h 2715309"/>
              <a:gd name="connsiteX5-11" fmla="*/ 2470933 w 3149761"/>
              <a:gd name="connsiteY5-12" fmla="*/ 2715309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143168 w 3149761"/>
              <a:gd name="connsiteY1-18" fmla="*/ 1075603 h 2715309"/>
              <a:gd name="connsiteX2-19" fmla="*/ 678828 w 3149761"/>
              <a:gd name="connsiteY2-20" fmla="*/ 0 h 2715309"/>
              <a:gd name="connsiteX3-21" fmla="*/ 2470933 w 3149761"/>
              <a:gd name="connsiteY3-22" fmla="*/ 0 h 2715309"/>
              <a:gd name="connsiteX4-23" fmla="*/ 3149761 w 3149761"/>
              <a:gd name="connsiteY4-24" fmla="*/ 1357655 h 2715309"/>
              <a:gd name="connsiteX5-25" fmla="*/ 2822148 w 3149761"/>
              <a:gd name="connsiteY5-26" fmla="*/ 1994308 h 2715309"/>
              <a:gd name="connsiteX6-27" fmla="*/ 2470933 w 3149761"/>
              <a:gd name="connsiteY6-28" fmla="*/ 2715309 h 2715309"/>
              <a:gd name="connsiteX7-29" fmla="*/ 678828 w 3149761"/>
              <a:gd name="connsiteY7-30" fmla="*/ 2715309 h 2715309"/>
              <a:gd name="connsiteX8" fmla="*/ 0 w 3149761"/>
              <a:gd name="connsiteY8" fmla="*/ 1357655 h 2715309"/>
              <a:gd name="connsiteX0-31" fmla="*/ 0 w 3149761"/>
              <a:gd name="connsiteY0-32" fmla="*/ 1357655 h 2715309"/>
              <a:gd name="connsiteX1-33" fmla="*/ 143168 w 3149761"/>
              <a:gd name="connsiteY1-34" fmla="*/ 1075603 h 2715309"/>
              <a:gd name="connsiteX2-35" fmla="*/ 678828 w 3149761"/>
              <a:gd name="connsiteY2-36" fmla="*/ 0 h 2715309"/>
              <a:gd name="connsiteX3-37" fmla="*/ 2470933 w 3149761"/>
              <a:gd name="connsiteY3-38" fmla="*/ 0 h 2715309"/>
              <a:gd name="connsiteX4-39" fmla="*/ 3149761 w 3149761"/>
              <a:gd name="connsiteY4-40" fmla="*/ 1357655 h 2715309"/>
              <a:gd name="connsiteX5-41" fmla="*/ 2822148 w 3149761"/>
              <a:gd name="connsiteY5-42" fmla="*/ 1994308 h 2715309"/>
              <a:gd name="connsiteX6-43" fmla="*/ 678828 w 3149761"/>
              <a:gd name="connsiteY6-44" fmla="*/ 2715309 h 2715309"/>
              <a:gd name="connsiteX7-45" fmla="*/ 0 w 3149761"/>
              <a:gd name="connsiteY7-46" fmla="*/ 1357655 h 2715309"/>
              <a:gd name="connsiteX0-47" fmla="*/ 0 w 3149761"/>
              <a:gd name="connsiteY0-48" fmla="*/ 1357655 h 1994308"/>
              <a:gd name="connsiteX1-49" fmla="*/ 143168 w 3149761"/>
              <a:gd name="connsiteY1-50" fmla="*/ 1075603 h 1994308"/>
              <a:gd name="connsiteX2-51" fmla="*/ 678828 w 3149761"/>
              <a:gd name="connsiteY2-52" fmla="*/ 0 h 1994308"/>
              <a:gd name="connsiteX3-53" fmla="*/ 2470933 w 3149761"/>
              <a:gd name="connsiteY3-54" fmla="*/ 0 h 1994308"/>
              <a:gd name="connsiteX4-55" fmla="*/ 3149761 w 3149761"/>
              <a:gd name="connsiteY4-56" fmla="*/ 1357655 h 1994308"/>
              <a:gd name="connsiteX5-57" fmla="*/ 2822148 w 3149761"/>
              <a:gd name="connsiteY5-58" fmla="*/ 1994308 h 1994308"/>
              <a:gd name="connsiteX6-59" fmla="*/ 0 w 3149761"/>
              <a:gd name="connsiteY6-60" fmla="*/ 1357655 h 1994308"/>
              <a:gd name="connsiteX0-61" fmla="*/ 2678980 w 3006593"/>
              <a:gd name="connsiteY0-62" fmla="*/ 1994308 h 1994308"/>
              <a:gd name="connsiteX1-63" fmla="*/ 0 w 3006593"/>
              <a:gd name="connsiteY1-64" fmla="*/ 1075603 h 1994308"/>
              <a:gd name="connsiteX2-65" fmla="*/ 535660 w 3006593"/>
              <a:gd name="connsiteY2-66" fmla="*/ 0 h 1994308"/>
              <a:gd name="connsiteX3-67" fmla="*/ 2327765 w 3006593"/>
              <a:gd name="connsiteY3-68" fmla="*/ 0 h 1994308"/>
              <a:gd name="connsiteX4-69" fmla="*/ 3006593 w 3006593"/>
              <a:gd name="connsiteY4-70" fmla="*/ 1357655 h 1994308"/>
              <a:gd name="connsiteX5-71" fmla="*/ 2678980 w 3006593"/>
              <a:gd name="connsiteY5-72" fmla="*/ 1994308 h 19943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3006593" h="1994308">
                <a:moveTo>
                  <a:pt x="2678980" y="1994308"/>
                </a:moveTo>
                <a:lnTo>
                  <a:pt x="0" y="1075603"/>
                </a:lnTo>
                <a:lnTo>
                  <a:pt x="535660" y="0"/>
                </a:lnTo>
                <a:lnTo>
                  <a:pt x="2327765" y="0"/>
                </a:lnTo>
                <a:lnTo>
                  <a:pt x="3006593" y="1357655"/>
                </a:lnTo>
                <a:lnTo>
                  <a:pt x="2678980" y="1994308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4279710">
            <a:off x="-1178089" y="2836857"/>
            <a:ext cx="2957916" cy="175873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292832 w 3149761"/>
              <a:gd name="connsiteY1-4" fmla="*/ 759549 h 2715309"/>
              <a:gd name="connsiteX2-5" fmla="*/ 678828 w 3149761"/>
              <a:gd name="connsiteY2-6" fmla="*/ 0 h 2715309"/>
              <a:gd name="connsiteX3-7" fmla="*/ 2470933 w 3149761"/>
              <a:gd name="connsiteY3-8" fmla="*/ 0 h 2715309"/>
              <a:gd name="connsiteX4-9" fmla="*/ 3149761 w 3149761"/>
              <a:gd name="connsiteY4-10" fmla="*/ 1357655 h 2715309"/>
              <a:gd name="connsiteX5-11" fmla="*/ 2470933 w 3149761"/>
              <a:gd name="connsiteY5-12" fmla="*/ 2715309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292832 w 3149761"/>
              <a:gd name="connsiteY1-18" fmla="*/ 759549 h 2715309"/>
              <a:gd name="connsiteX2-19" fmla="*/ 678828 w 3149761"/>
              <a:gd name="connsiteY2-20" fmla="*/ 0 h 2715309"/>
              <a:gd name="connsiteX3-21" fmla="*/ 2470933 w 3149761"/>
              <a:gd name="connsiteY3-22" fmla="*/ 0 h 2715309"/>
              <a:gd name="connsiteX4-23" fmla="*/ 3149761 w 3149761"/>
              <a:gd name="connsiteY4-24" fmla="*/ 1357655 h 2715309"/>
              <a:gd name="connsiteX5-25" fmla="*/ 2983843 w 3149761"/>
              <a:gd name="connsiteY5-26" fmla="*/ 1682320 h 2715309"/>
              <a:gd name="connsiteX6-27" fmla="*/ 2470933 w 3149761"/>
              <a:gd name="connsiteY6-28" fmla="*/ 2715309 h 2715309"/>
              <a:gd name="connsiteX7-29" fmla="*/ 678828 w 3149761"/>
              <a:gd name="connsiteY7-30" fmla="*/ 2715309 h 2715309"/>
              <a:gd name="connsiteX8" fmla="*/ 0 w 3149761"/>
              <a:gd name="connsiteY8" fmla="*/ 1357655 h 2715309"/>
              <a:gd name="connsiteX0-31" fmla="*/ 0 w 3149761"/>
              <a:gd name="connsiteY0-32" fmla="*/ 1357655 h 2715309"/>
              <a:gd name="connsiteX1-33" fmla="*/ 292832 w 3149761"/>
              <a:gd name="connsiteY1-34" fmla="*/ 759549 h 2715309"/>
              <a:gd name="connsiteX2-35" fmla="*/ 678828 w 3149761"/>
              <a:gd name="connsiteY2-36" fmla="*/ 0 h 2715309"/>
              <a:gd name="connsiteX3-37" fmla="*/ 2470933 w 3149761"/>
              <a:gd name="connsiteY3-38" fmla="*/ 0 h 2715309"/>
              <a:gd name="connsiteX4-39" fmla="*/ 3026491 w 3149761"/>
              <a:gd name="connsiteY4-40" fmla="*/ 1080077 h 2715309"/>
              <a:gd name="connsiteX5-41" fmla="*/ 3149761 w 3149761"/>
              <a:gd name="connsiteY5-42" fmla="*/ 1357655 h 2715309"/>
              <a:gd name="connsiteX6-43" fmla="*/ 2983843 w 3149761"/>
              <a:gd name="connsiteY6-44" fmla="*/ 1682320 h 2715309"/>
              <a:gd name="connsiteX7-45" fmla="*/ 2470933 w 3149761"/>
              <a:gd name="connsiteY7-46" fmla="*/ 2715309 h 2715309"/>
              <a:gd name="connsiteX8-47" fmla="*/ 678828 w 3149761"/>
              <a:gd name="connsiteY8-48" fmla="*/ 2715309 h 2715309"/>
              <a:gd name="connsiteX9" fmla="*/ 0 w 3149761"/>
              <a:gd name="connsiteY9" fmla="*/ 1357655 h 2715309"/>
              <a:gd name="connsiteX0-49" fmla="*/ 0 w 3026491"/>
              <a:gd name="connsiteY0-50" fmla="*/ 1357655 h 2715309"/>
              <a:gd name="connsiteX1-51" fmla="*/ 292832 w 3026491"/>
              <a:gd name="connsiteY1-52" fmla="*/ 759549 h 2715309"/>
              <a:gd name="connsiteX2-53" fmla="*/ 678828 w 3026491"/>
              <a:gd name="connsiteY2-54" fmla="*/ 0 h 2715309"/>
              <a:gd name="connsiteX3-55" fmla="*/ 2470933 w 3026491"/>
              <a:gd name="connsiteY3-56" fmla="*/ 0 h 2715309"/>
              <a:gd name="connsiteX4-57" fmla="*/ 3026491 w 3026491"/>
              <a:gd name="connsiteY4-58" fmla="*/ 1080077 h 2715309"/>
              <a:gd name="connsiteX5-59" fmla="*/ 2983843 w 3026491"/>
              <a:gd name="connsiteY5-60" fmla="*/ 1682320 h 2715309"/>
              <a:gd name="connsiteX6-61" fmla="*/ 2470933 w 3026491"/>
              <a:gd name="connsiteY6-62" fmla="*/ 2715309 h 2715309"/>
              <a:gd name="connsiteX7-63" fmla="*/ 678828 w 3026491"/>
              <a:gd name="connsiteY7-64" fmla="*/ 2715309 h 2715309"/>
              <a:gd name="connsiteX8-65" fmla="*/ 0 w 3026491"/>
              <a:gd name="connsiteY8-66" fmla="*/ 1357655 h 2715309"/>
              <a:gd name="connsiteX0-67" fmla="*/ 0 w 3026491"/>
              <a:gd name="connsiteY0-68" fmla="*/ 1357655 h 2715309"/>
              <a:gd name="connsiteX1-69" fmla="*/ 292832 w 3026491"/>
              <a:gd name="connsiteY1-70" fmla="*/ 759549 h 2715309"/>
              <a:gd name="connsiteX2-71" fmla="*/ 678828 w 3026491"/>
              <a:gd name="connsiteY2-72" fmla="*/ 0 h 2715309"/>
              <a:gd name="connsiteX3-73" fmla="*/ 2470933 w 3026491"/>
              <a:gd name="connsiteY3-74" fmla="*/ 0 h 2715309"/>
              <a:gd name="connsiteX4-75" fmla="*/ 3026491 w 3026491"/>
              <a:gd name="connsiteY4-76" fmla="*/ 1080077 h 2715309"/>
              <a:gd name="connsiteX5-77" fmla="*/ 2983843 w 3026491"/>
              <a:gd name="connsiteY5-78" fmla="*/ 1682320 h 2715309"/>
              <a:gd name="connsiteX6-79" fmla="*/ 678828 w 3026491"/>
              <a:gd name="connsiteY6-80" fmla="*/ 2715309 h 2715309"/>
              <a:gd name="connsiteX7-81" fmla="*/ 0 w 3026491"/>
              <a:gd name="connsiteY7-82" fmla="*/ 1357655 h 2715309"/>
              <a:gd name="connsiteX0-83" fmla="*/ 0 w 3026491"/>
              <a:gd name="connsiteY0-84" fmla="*/ 1357655 h 1682320"/>
              <a:gd name="connsiteX1-85" fmla="*/ 292832 w 3026491"/>
              <a:gd name="connsiteY1-86" fmla="*/ 759549 h 1682320"/>
              <a:gd name="connsiteX2-87" fmla="*/ 678828 w 3026491"/>
              <a:gd name="connsiteY2-88" fmla="*/ 0 h 1682320"/>
              <a:gd name="connsiteX3-89" fmla="*/ 2470933 w 3026491"/>
              <a:gd name="connsiteY3-90" fmla="*/ 0 h 1682320"/>
              <a:gd name="connsiteX4-91" fmla="*/ 3026491 w 3026491"/>
              <a:gd name="connsiteY4-92" fmla="*/ 1080077 h 1682320"/>
              <a:gd name="connsiteX5-93" fmla="*/ 2983843 w 3026491"/>
              <a:gd name="connsiteY5-94" fmla="*/ 1682320 h 1682320"/>
              <a:gd name="connsiteX6-95" fmla="*/ 0 w 3026491"/>
              <a:gd name="connsiteY6-96" fmla="*/ 1357655 h 1682320"/>
              <a:gd name="connsiteX0-97" fmla="*/ 2691011 w 2733659"/>
              <a:gd name="connsiteY0-98" fmla="*/ 1682320 h 1682320"/>
              <a:gd name="connsiteX1-99" fmla="*/ 0 w 2733659"/>
              <a:gd name="connsiteY1-100" fmla="*/ 759549 h 1682320"/>
              <a:gd name="connsiteX2-101" fmla="*/ 385996 w 2733659"/>
              <a:gd name="connsiteY2-102" fmla="*/ 0 h 1682320"/>
              <a:gd name="connsiteX3-103" fmla="*/ 2178101 w 2733659"/>
              <a:gd name="connsiteY3-104" fmla="*/ 0 h 1682320"/>
              <a:gd name="connsiteX4-105" fmla="*/ 2733659 w 2733659"/>
              <a:gd name="connsiteY4-106" fmla="*/ 1080077 h 1682320"/>
              <a:gd name="connsiteX5-107" fmla="*/ 2691011 w 2733659"/>
              <a:gd name="connsiteY5-108" fmla="*/ 1682320 h 1682320"/>
              <a:gd name="connsiteX0-109" fmla="*/ 2691011 w 2733659"/>
              <a:gd name="connsiteY0-110" fmla="*/ 1682320 h 1682320"/>
              <a:gd name="connsiteX1-111" fmla="*/ 2522568 w 2733659"/>
              <a:gd name="connsiteY1-112" fmla="*/ 1625398 h 1682320"/>
              <a:gd name="connsiteX2-113" fmla="*/ 0 w 2733659"/>
              <a:gd name="connsiteY2-114" fmla="*/ 759549 h 1682320"/>
              <a:gd name="connsiteX3-115" fmla="*/ 385996 w 2733659"/>
              <a:gd name="connsiteY3-116" fmla="*/ 0 h 1682320"/>
              <a:gd name="connsiteX4-117" fmla="*/ 2178101 w 2733659"/>
              <a:gd name="connsiteY4-118" fmla="*/ 0 h 1682320"/>
              <a:gd name="connsiteX5-119" fmla="*/ 2733659 w 2733659"/>
              <a:gd name="connsiteY5-120" fmla="*/ 1080077 h 1682320"/>
              <a:gd name="connsiteX6-121" fmla="*/ 2691011 w 2733659"/>
              <a:gd name="connsiteY6-122" fmla="*/ 1682320 h 1682320"/>
              <a:gd name="connsiteX0-123" fmla="*/ 2733659 w 2733659"/>
              <a:gd name="connsiteY0-124" fmla="*/ 1080077 h 1625398"/>
              <a:gd name="connsiteX1-125" fmla="*/ 2522568 w 2733659"/>
              <a:gd name="connsiteY1-126" fmla="*/ 1625398 h 1625398"/>
              <a:gd name="connsiteX2-127" fmla="*/ 0 w 2733659"/>
              <a:gd name="connsiteY2-128" fmla="*/ 759549 h 1625398"/>
              <a:gd name="connsiteX3-129" fmla="*/ 385996 w 2733659"/>
              <a:gd name="connsiteY3-130" fmla="*/ 0 h 1625398"/>
              <a:gd name="connsiteX4-131" fmla="*/ 2178101 w 2733659"/>
              <a:gd name="connsiteY4-132" fmla="*/ 0 h 1625398"/>
              <a:gd name="connsiteX5-133" fmla="*/ 2733659 w 2733659"/>
              <a:gd name="connsiteY5-134" fmla="*/ 1080077 h 162539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33659" h="1625398">
                <a:moveTo>
                  <a:pt x="2733659" y="1080077"/>
                </a:moveTo>
                <a:lnTo>
                  <a:pt x="2522568" y="1625398"/>
                </a:lnTo>
                <a:lnTo>
                  <a:pt x="0" y="759549"/>
                </a:lnTo>
                <a:lnTo>
                  <a:pt x="385996" y="0"/>
                </a:lnTo>
                <a:lnTo>
                  <a:pt x="2178101" y="0"/>
                </a:lnTo>
                <a:lnTo>
                  <a:pt x="2733659" y="1080077"/>
                </a:lnTo>
                <a:close/>
              </a:path>
            </a:pathLst>
          </a:cu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290376">
            <a:off x="1523101" y="-717561"/>
            <a:ext cx="2074671" cy="271885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8001"/>
              <a:gd name="connsiteX1-3" fmla="*/ 678828 w 3149761"/>
              <a:gd name="connsiteY1-4" fmla="*/ 0 h 2718001"/>
              <a:gd name="connsiteX2-5" fmla="*/ 2470933 w 3149761"/>
              <a:gd name="connsiteY2-6" fmla="*/ 0 h 2718001"/>
              <a:gd name="connsiteX3-7" fmla="*/ 3149761 w 3149761"/>
              <a:gd name="connsiteY3-8" fmla="*/ 1357655 h 2718001"/>
              <a:gd name="connsiteX4-9" fmla="*/ 2470933 w 3149761"/>
              <a:gd name="connsiteY4-10" fmla="*/ 2715309 h 2718001"/>
              <a:gd name="connsiteX5-11" fmla="*/ 1821730 w 3149761"/>
              <a:gd name="connsiteY5-12" fmla="*/ 2718001 h 2718001"/>
              <a:gd name="connsiteX6-13" fmla="*/ 678828 w 3149761"/>
              <a:gd name="connsiteY6-14" fmla="*/ 2715309 h 2718001"/>
              <a:gd name="connsiteX7" fmla="*/ 0 w 3149761"/>
              <a:gd name="connsiteY7" fmla="*/ 1357655 h 2718001"/>
              <a:gd name="connsiteX0-15" fmla="*/ 0 w 3149761"/>
              <a:gd name="connsiteY0-16" fmla="*/ 1358513 h 2718859"/>
              <a:gd name="connsiteX1-17" fmla="*/ 678828 w 3149761"/>
              <a:gd name="connsiteY1-18" fmla="*/ 858 h 2718859"/>
              <a:gd name="connsiteX2-19" fmla="*/ 1075090 w 3149761"/>
              <a:gd name="connsiteY2-20" fmla="*/ 0 h 2718859"/>
              <a:gd name="connsiteX3-21" fmla="*/ 2470933 w 3149761"/>
              <a:gd name="connsiteY3-22" fmla="*/ 858 h 2718859"/>
              <a:gd name="connsiteX4-23" fmla="*/ 3149761 w 3149761"/>
              <a:gd name="connsiteY4-24" fmla="*/ 1358513 h 2718859"/>
              <a:gd name="connsiteX5-25" fmla="*/ 2470933 w 3149761"/>
              <a:gd name="connsiteY5-26" fmla="*/ 2716167 h 2718859"/>
              <a:gd name="connsiteX6-27" fmla="*/ 1821730 w 3149761"/>
              <a:gd name="connsiteY6-28" fmla="*/ 2718859 h 2718859"/>
              <a:gd name="connsiteX7-29" fmla="*/ 678828 w 3149761"/>
              <a:gd name="connsiteY7-30" fmla="*/ 2716167 h 2718859"/>
              <a:gd name="connsiteX8" fmla="*/ 0 w 3149761"/>
              <a:gd name="connsiteY8" fmla="*/ 1358513 h 2718859"/>
              <a:gd name="connsiteX0-31" fmla="*/ 0 w 3149761"/>
              <a:gd name="connsiteY0-32" fmla="*/ 1358513 h 2718859"/>
              <a:gd name="connsiteX1-33" fmla="*/ 1075090 w 3149761"/>
              <a:gd name="connsiteY1-34" fmla="*/ 0 h 2718859"/>
              <a:gd name="connsiteX2-35" fmla="*/ 2470933 w 3149761"/>
              <a:gd name="connsiteY2-36" fmla="*/ 858 h 2718859"/>
              <a:gd name="connsiteX3-37" fmla="*/ 3149761 w 3149761"/>
              <a:gd name="connsiteY3-38" fmla="*/ 1358513 h 2718859"/>
              <a:gd name="connsiteX4-39" fmla="*/ 2470933 w 3149761"/>
              <a:gd name="connsiteY4-40" fmla="*/ 2716167 h 2718859"/>
              <a:gd name="connsiteX5-41" fmla="*/ 1821730 w 3149761"/>
              <a:gd name="connsiteY5-42" fmla="*/ 2718859 h 2718859"/>
              <a:gd name="connsiteX6-43" fmla="*/ 678828 w 3149761"/>
              <a:gd name="connsiteY6-44" fmla="*/ 2716167 h 2718859"/>
              <a:gd name="connsiteX7-45" fmla="*/ 0 w 3149761"/>
              <a:gd name="connsiteY7-46" fmla="*/ 1358513 h 2718859"/>
              <a:gd name="connsiteX0-47" fmla="*/ 0 w 2470933"/>
              <a:gd name="connsiteY0-48" fmla="*/ 2716167 h 2718859"/>
              <a:gd name="connsiteX1-49" fmla="*/ 396262 w 2470933"/>
              <a:gd name="connsiteY1-50" fmla="*/ 0 h 2718859"/>
              <a:gd name="connsiteX2-51" fmla="*/ 1792105 w 2470933"/>
              <a:gd name="connsiteY2-52" fmla="*/ 858 h 2718859"/>
              <a:gd name="connsiteX3-53" fmla="*/ 2470933 w 2470933"/>
              <a:gd name="connsiteY3-54" fmla="*/ 1358513 h 2718859"/>
              <a:gd name="connsiteX4-55" fmla="*/ 1792105 w 2470933"/>
              <a:gd name="connsiteY4-56" fmla="*/ 2716167 h 2718859"/>
              <a:gd name="connsiteX5-57" fmla="*/ 1142902 w 2470933"/>
              <a:gd name="connsiteY5-58" fmla="*/ 2718859 h 2718859"/>
              <a:gd name="connsiteX6-59" fmla="*/ 0 w 2470933"/>
              <a:gd name="connsiteY6-60" fmla="*/ 2716167 h 2718859"/>
              <a:gd name="connsiteX0-61" fmla="*/ 746640 w 2074671"/>
              <a:gd name="connsiteY0-62" fmla="*/ 2718859 h 2718859"/>
              <a:gd name="connsiteX1-63" fmla="*/ 0 w 2074671"/>
              <a:gd name="connsiteY1-64" fmla="*/ 0 h 2718859"/>
              <a:gd name="connsiteX2-65" fmla="*/ 1395843 w 2074671"/>
              <a:gd name="connsiteY2-66" fmla="*/ 858 h 2718859"/>
              <a:gd name="connsiteX3-67" fmla="*/ 2074671 w 2074671"/>
              <a:gd name="connsiteY3-68" fmla="*/ 1358513 h 2718859"/>
              <a:gd name="connsiteX4-69" fmla="*/ 1395843 w 2074671"/>
              <a:gd name="connsiteY4-70" fmla="*/ 2716167 h 2718859"/>
              <a:gd name="connsiteX5-71" fmla="*/ 746640 w 2074671"/>
              <a:gd name="connsiteY5-72" fmla="*/ 2718859 h 27188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074671" h="2718859">
                <a:moveTo>
                  <a:pt x="746640" y="2718859"/>
                </a:moveTo>
                <a:lnTo>
                  <a:pt x="0" y="0"/>
                </a:lnTo>
                <a:lnTo>
                  <a:pt x="1395843" y="858"/>
                </a:lnTo>
                <a:lnTo>
                  <a:pt x="2074671" y="1358513"/>
                </a:lnTo>
                <a:lnTo>
                  <a:pt x="1395843" y="2716167"/>
                </a:lnTo>
                <a:lnTo>
                  <a:pt x="746640" y="2718859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290376">
            <a:off x="3445587" y="-992639"/>
            <a:ext cx="1521151" cy="271530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-1" fmla="*/ 0 w 3149761"/>
              <a:gd name="connsiteY0-2" fmla="*/ 1357655 h 2715309"/>
              <a:gd name="connsiteX1-3" fmla="*/ 678828 w 3149761"/>
              <a:gd name="connsiteY1-4" fmla="*/ 0 h 2715309"/>
              <a:gd name="connsiteX2-5" fmla="*/ 2470933 w 3149761"/>
              <a:gd name="connsiteY2-6" fmla="*/ 0 h 2715309"/>
              <a:gd name="connsiteX3-7" fmla="*/ 3149761 w 3149761"/>
              <a:gd name="connsiteY3-8" fmla="*/ 1357655 h 2715309"/>
              <a:gd name="connsiteX4-9" fmla="*/ 2470933 w 3149761"/>
              <a:gd name="connsiteY4-10" fmla="*/ 2715309 h 2715309"/>
              <a:gd name="connsiteX5-11" fmla="*/ 2353216 w 3149761"/>
              <a:gd name="connsiteY5-12" fmla="*/ 2696691 h 2715309"/>
              <a:gd name="connsiteX6-13" fmla="*/ 678828 w 3149761"/>
              <a:gd name="connsiteY6-14" fmla="*/ 2715309 h 2715309"/>
              <a:gd name="connsiteX7" fmla="*/ 0 w 3149761"/>
              <a:gd name="connsiteY7" fmla="*/ 1357655 h 2715309"/>
              <a:gd name="connsiteX0-15" fmla="*/ 0 w 3149761"/>
              <a:gd name="connsiteY0-16" fmla="*/ 1357655 h 2715309"/>
              <a:gd name="connsiteX1-17" fmla="*/ 678828 w 3149761"/>
              <a:gd name="connsiteY1-18" fmla="*/ 0 h 2715309"/>
              <a:gd name="connsiteX2-19" fmla="*/ 1628610 w 3149761"/>
              <a:gd name="connsiteY2-20" fmla="*/ 11409 h 2715309"/>
              <a:gd name="connsiteX3-21" fmla="*/ 2470933 w 3149761"/>
              <a:gd name="connsiteY3-22" fmla="*/ 0 h 2715309"/>
              <a:gd name="connsiteX4-23" fmla="*/ 3149761 w 3149761"/>
              <a:gd name="connsiteY4-24" fmla="*/ 1357655 h 2715309"/>
              <a:gd name="connsiteX5-25" fmla="*/ 2470933 w 3149761"/>
              <a:gd name="connsiteY5-26" fmla="*/ 2715309 h 2715309"/>
              <a:gd name="connsiteX6-27" fmla="*/ 2353216 w 3149761"/>
              <a:gd name="connsiteY6-28" fmla="*/ 2696691 h 2715309"/>
              <a:gd name="connsiteX7-29" fmla="*/ 678828 w 3149761"/>
              <a:gd name="connsiteY7-30" fmla="*/ 2715309 h 2715309"/>
              <a:gd name="connsiteX8" fmla="*/ 0 w 3149761"/>
              <a:gd name="connsiteY8" fmla="*/ 1357655 h 2715309"/>
              <a:gd name="connsiteX0-31" fmla="*/ 0 w 3149761"/>
              <a:gd name="connsiteY0-32" fmla="*/ 1357655 h 2715309"/>
              <a:gd name="connsiteX1-33" fmla="*/ 1628610 w 3149761"/>
              <a:gd name="connsiteY1-34" fmla="*/ 11409 h 2715309"/>
              <a:gd name="connsiteX2-35" fmla="*/ 2470933 w 3149761"/>
              <a:gd name="connsiteY2-36" fmla="*/ 0 h 2715309"/>
              <a:gd name="connsiteX3-37" fmla="*/ 3149761 w 3149761"/>
              <a:gd name="connsiteY3-38" fmla="*/ 1357655 h 2715309"/>
              <a:gd name="connsiteX4-39" fmla="*/ 2470933 w 3149761"/>
              <a:gd name="connsiteY4-40" fmla="*/ 2715309 h 2715309"/>
              <a:gd name="connsiteX5-41" fmla="*/ 2353216 w 3149761"/>
              <a:gd name="connsiteY5-42" fmla="*/ 2696691 h 2715309"/>
              <a:gd name="connsiteX6-43" fmla="*/ 678828 w 3149761"/>
              <a:gd name="connsiteY6-44" fmla="*/ 2715309 h 2715309"/>
              <a:gd name="connsiteX7-45" fmla="*/ 0 w 3149761"/>
              <a:gd name="connsiteY7-46" fmla="*/ 1357655 h 2715309"/>
              <a:gd name="connsiteX0-47" fmla="*/ 0 w 2470933"/>
              <a:gd name="connsiteY0-48" fmla="*/ 2715309 h 2715309"/>
              <a:gd name="connsiteX1-49" fmla="*/ 949782 w 2470933"/>
              <a:gd name="connsiteY1-50" fmla="*/ 11409 h 2715309"/>
              <a:gd name="connsiteX2-51" fmla="*/ 1792105 w 2470933"/>
              <a:gd name="connsiteY2-52" fmla="*/ 0 h 2715309"/>
              <a:gd name="connsiteX3-53" fmla="*/ 2470933 w 2470933"/>
              <a:gd name="connsiteY3-54" fmla="*/ 1357655 h 2715309"/>
              <a:gd name="connsiteX4-55" fmla="*/ 1792105 w 2470933"/>
              <a:gd name="connsiteY4-56" fmla="*/ 2715309 h 2715309"/>
              <a:gd name="connsiteX5-57" fmla="*/ 1674388 w 2470933"/>
              <a:gd name="connsiteY5-58" fmla="*/ 2696691 h 2715309"/>
              <a:gd name="connsiteX6-59" fmla="*/ 0 w 2470933"/>
              <a:gd name="connsiteY6-60" fmla="*/ 2715309 h 2715309"/>
              <a:gd name="connsiteX0-61" fmla="*/ 724606 w 1521151"/>
              <a:gd name="connsiteY0-62" fmla="*/ 2696691 h 2715309"/>
              <a:gd name="connsiteX1-63" fmla="*/ 0 w 1521151"/>
              <a:gd name="connsiteY1-64" fmla="*/ 11409 h 2715309"/>
              <a:gd name="connsiteX2-65" fmla="*/ 842323 w 1521151"/>
              <a:gd name="connsiteY2-66" fmla="*/ 0 h 2715309"/>
              <a:gd name="connsiteX3-67" fmla="*/ 1521151 w 1521151"/>
              <a:gd name="connsiteY3-68" fmla="*/ 1357655 h 2715309"/>
              <a:gd name="connsiteX4-69" fmla="*/ 842323 w 1521151"/>
              <a:gd name="connsiteY4-70" fmla="*/ 2715309 h 2715309"/>
              <a:gd name="connsiteX5-71" fmla="*/ 724606 w 1521151"/>
              <a:gd name="connsiteY5-72" fmla="*/ 2696691 h 27153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521151" h="2715309">
                <a:moveTo>
                  <a:pt x="724606" y="2696691"/>
                </a:moveTo>
                <a:lnTo>
                  <a:pt x="0" y="11409"/>
                </a:lnTo>
                <a:lnTo>
                  <a:pt x="842323" y="0"/>
                </a:lnTo>
                <a:lnTo>
                  <a:pt x="1521151" y="1357655"/>
                </a:lnTo>
                <a:lnTo>
                  <a:pt x="842323" y="2715309"/>
                </a:lnTo>
                <a:lnTo>
                  <a:pt x="724606" y="2696691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rot="5400000">
            <a:off x="4542608" y="3386554"/>
            <a:ext cx="197555" cy="170305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5400000">
            <a:off x="4639483" y="3490625"/>
            <a:ext cx="113759" cy="98068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414717" y="2178062"/>
            <a:ext cx="3297555" cy="9220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5400" b="1" dirty="0">
                <a:latin typeface="宋体" panose="02010600030101010101" pitchFamily="2" charset="-122"/>
                <a:ea typeface="宋体" panose="02010600030101010101" pitchFamily="2" charset="-122"/>
              </a:rPr>
              <a:t>Thank You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745397" y="3338689"/>
            <a:ext cx="3954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圣特尔·E店宝：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陈涛（</a:t>
            </a:r>
            <a:r>
              <a:rPr lang="en-US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玉龙·如来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205" y="1803760"/>
            <a:ext cx="2072038" cy="206506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Tm="8117">
        <p14:flip dir="l"/>
      </p:transition>
    </mc:Choice>
    <mc:Fallback>
      <p:transition spd="slow" advTm="8117">
        <p:fade/>
      </p:transition>
    </mc:Fallback>
  </mc:AlternateContent>
  <mc:AlternateContent xmlns:mc="http://schemas.openxmlformats.org/markup-compatibility/2006">
    <mc:Choice xmlns=""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5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1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5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3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7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2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6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7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9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3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8" presetID="22" presetClass="exit" presetSubtype="4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wipe(down)">
                                          <p:cBhvr>
                                            <p:cTn id="9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7" grpId="0" animBg="1"/>
          <p:bldP spid="17" grpId="1" animBg="1"/>
          <p:bldP spid="15" grpId="0"/>
          <p:bldP spid="15" grpId="1"/>
          <p:bldP spid="16" grpId="0"/>
          <p:bldP spid="16" grpId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5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1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5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3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7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2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6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7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9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3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8" presetID="22" presetClass="exit" presetSubtype="4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wipe(down)">
                                          <p:cBhvr>
                                            <p:cTn id="9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7" grpId="0" animBg="1"/>
          <p:bldP spid="17" grpId="1" animBg="1"/>
          <p:bldP spid="15" grpId="0"/>
          <p:bldP spid="15" grpId="1"/>
          <p:bldP spid="16" grpId="0"/>
          <p:bldP spid="16" grpId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 noEditPoints="1"/>
          </p:cNvSpPr>
          <p:nvPr/>
        </p:nvSpPr>
        <p:spPr bwMode="auto">
          <a:xfrm>
            <a:off x="6002964" y="-827566"/>
            <a:ext cx="6122075" cy="6654800"/>
          </a:xfrm>
          <a:custGeom>
            <a:avLst/>
            <a:gdLst>
              <a:gd name="T0" fmla="*/ 14 w 101"/>
              <a:gd name="T1" fmla="*/ 67 h 118"/>
              <a:gd name="T2" fmla="*/ 25 w 101"/>
              <a:gd name="T3" fmla="*/ 67 h 118"/>
              <a:gd name="T4" fmla="*/ 32 w 101"/>
              <a:gd name="T5" fmla="*/ 65 h 118"/>
              <a:gd name="T6" fmla="*/ 46 w 101"/>
              <a:gd name="T7" fmla="*/ 93 h 118"/>
              <a:gd name="T8" fmla="*/ 49 w 101"/>
              <a:gd name="T9" fmla="*/ 75 h 118"/>
              <a:gd name="T10" fmla="*/ 47 w 101"/>
              <a:gd name="T11" fmla="*/ 74 h 118"/>
              <a:gd name="T12" fmla="*/ 47 w 101"/>
              <a:gd name="T13" fmla="*/ 72 h 118"/>
              <a:gd name="T14" fmla="*/ 57 w 101"/>
              <a:gd name="T15" fmla="*/ 72 h 118"/>
              <a:gd name="T16" fmla="*/ 57 w 101"/>
              <a:gd name="T17" fmla="*/ 74 h 118"/>
              <a:gd name="T18" fmla="*/ 54 w 101"/>
              <a:gd name="T19" fmla="*/ 75 h 118"/>
              <a:gd name="T20" fmla="*/ 58 w 101"/>
              <a:gd name="T21" fmla="*/ 92 h 118"/>
              <a:gd name="T22" fmla="*/ 69 w 101"/>
              <a:gd name="T23" fmla="*/ 66 h 118"/>
              <a:gd name="T24" fmla="*/ 76 w 101"/>
              <a:gd name="T25" fmla="*/ 67 h 118"/>
              <a:gd name="T26" fmla="*/ 86 w 101"/>
              <a:gd name="T27" fmla="*/ 67 h 118"/>
              <a:gd name="T28" fmla="*/ 100 w 101"/>
              <a:gd name="T29" fmla="*/ 110 h 118"/>
              <a:gd name="T30" fmla="*/ 86 w 101"/>
              <a:gd name="T31" fmla="*/ 114 h 118"/>
              <a:gd name="T32" fmla="*/ 84 w 101"/>
              <a:gd name="T33" fmla="*/ 108 h 118"/>
              <a:gd name="T34" fmla="*/ 80 w 101"/>
              <a:gd name="T35" fmla="*/ 116 h 118"/>
              <a:gd name="T36" fmla="*/ 19 w 101"/>
              <a:gd name="T37" fmla="*/ 116 h 118"/>
              <a:gd name="T38" fmla="*/ 15 w 101"/>
              <a:gd name="T39" fmla="*/ 108 h 118"/>
              <a:gd name="T40" fmla="*/ 13 w 101"/>
              <a:gd name="T41" fmla="*/ 115 h 118"/>
              <a:gd name="T42" fmla="*/ 0 w 101"/>
              <a:gd name="T43" fmla="*/ 110 h 118"/>
              <a:gd name="T44" fmla="*/ 14 w 101"/>
              <a:gd name="T45" fmla="*/ 67 h 118"/>
              <a:gd name="T46" fmla="*/ 29 w 101"/>
              <a:gd name="T47" fmla="*/ 46 h 118"/>
              <a:gd name="T48" fmla="*/ 25 w 101"/>
              <a:gd name="T49" fmla="*/ 42 h 118"/>
              <a:gd name="T50" fmla="*/ 24 w 101"/>
              <a:gd name="T51" fmla="*/ 34 h 118"/>
              <a:gd name="T52" fmla="*/ 24 w 101"/>
              <a:gd name="T53" fmla="*/ 33 h 118"/>
              <a:gd name="T54" fmla="*/ 25 w 101"/>
              <a:gd name="T55" fmla="*/ 32 h 118"/>
              <a:gd name="T56" fmla="*/ 26 w 101"/>
              <a:gd name="T57" fmla="*/ 32 h 118"/>
              <a:gd name="T58" fmla="*/ 31 w 101"/>
              <a:gd name="T59" fmla="*/ 8 h 118"/>
              <a:gd name="T60" fmla="*/ 67 w 101"/>
              <a:gd name="T61" fmla="*/ 7 h 118"/>
              <a:gd name="T62" fmla="*/ 74 w 101"/>
              <a:gd name="T63" fmla="*/ 32 h 118"/>
              <a:gd name="T64" fmla="*/ 74 w 101"/>
              <a:gd name="T65" fmla="*/ 32 h 118"/>
              <a:gd name="T66" fmla="*/ 75 w 101"/>
              <a:gd name="T67" fmla="*/ 33 h 118"/>
              <a:gd name="T68" fmla="*/ 75 w 101"/>
              <a:gd name="T69" fmla="*/ 34 h 118"/>
              <a:gd name="T70" fmla="*/ 74 w 101"/>
              <a:gd name="T71" fmla="*/ 42 h 118"/>
              <a:gd name="T72" fmla="*/ 71 w 101"/>
              <a:gd name="T73" fmla="*/ 46 h 118"/>
              <a:gd name="T74" fmla="*/ 52 w 101"/>
              <a:gd name="T75" fmla="*/ 63 h 118"/>
              <a:gd name="T76" fmla="*/ 47 w 101"/>
              <a:gd name="T77" fmla="*/ 63 h 118"/>
              <a:gd name="T78" fmla="*/ 29 w 101"/>
              <a:gd name="T79" fmla="*/ 46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1" h="118">
                <a:moveTo>
                  <a:pt x="14" y="67"/>
                </a:moveTo>
                <a:cubicBezTo>
                  <a:pt x="18" y="67"/>
                  <a:pt x="21" y="67"/>
                  <a:pt x="25" y="67"/>
                </a:cubicBezTo>
                <a:cubicBezTo>
                  <a:pt x="28" y="67"/>
                  <a:pt x="30" y="67"/>
                  <a:pt x="32" y="65"/>
                </a:cubicBezTo>
                <a:cubicBezTo>
                  <a:pt x="46" y="93"/>
                  <a:pt x="46" y="93"/>
                  <a:pt x="46" y="93"/>
                </a:cubicBezTo>
                <a:cubicBezTo>
                  <a:pt x="49" y="75"/>
                  <a:pt x="49" y="75"/>
                  <a:pt x="49" y="75"/>
                </a:cubicBezTo>
                <a:cubicBezTo>
                  <a:pt x="47" y="74"/>
                  <a:pt x="47" y="74"/>
                  <a:pt x="47" y="74"/>
                </a:cubicBezTo>
                <a:cubicBezTo>
                  <a:pt x="47" y="72"/>
                  <a:pt x="47" y="72"/>
                  <a:pt x="47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7" y="74"/>
                  <a:pt x="57" y="74"/>
                  <a:pt x="57" y="74"/>
                </a:cubicBezTo>
                <a:cubicBezTo>
                  <a:pt x="54" y="75"/>
                  <a:pt x="54" y="75"/>
                  <a:pt x="54" y="75"/>
                </a:cubicBezTo>
                <a:cubicBezTo>
                  <a:pt x="58" y="92"/>
                  <a:pt x="58" y="92"/>
                  <a:pt x="58" y="92"/>
                </a:cubicBezTo>
                <a:cubicBezTo>
                  <a:pt x="69" y="66"/>
                  <a:pt x="69" y="66"/>
                  <a:pt x="69" y="66"/>
                </a:cubicBezTo>
                <a:cubicBezTo>
                  <a:pt x="71" y="67"/>
                  <a:pt x="73" y="67"/>
                  <a:pt x="76" y="67"/>
                </a:cubicBezTo>
                <a:cubicBezTo>
                  <a:pt x="79" y="67"/>
                  <a:pt x="82" y="67"/>
                  <a:pt x="86" y="67"/>
                </a:cubicBezTo>
                <a:cubicBezTo>
                  <a:pt x="95" y="75"/>
                  <a:pt x="101" y="96"/>
                  <a:pt x="100" y="110"/>
                </a:cubicBezTo>
                <a:cubicBezTo>
                  <a:pt x="97" y="112"/>
                  <a:pt x="92" y="113"/>
                  <a:pt x="86" y="114"/>
                </a:cubicBezTo>
                <a:cubicBezTo>
                  <a:pt x="84" y="108"/>
                  <a:pt x="84" y="108"/>
                  <a:pt x="84" y="108"/>
                </a:cubicBezTo>
                <a:cubicBezTo>
                  <a:pt x="80" y="116"/>
                  <a:pt x="80" y="116"/>
                  <a:pt x="80" y="116"/>
                </a:cubicBezTo>
                <a:cubicBezTo>
                  <a:pt x="61" y="118"/>
                  <a:pt x="37" y="118"/>
                  <a:pt x="19" y="116"/>
                </a:cubicBezTo>
                <a:cubicBezTo>
                  <a:pt x="15" y="108"/>
                  <a:pt x="15" y="108"/>
                  <a:pt x="15" y="108"/>
                </a:cubicBezTo>
                <a:cubicBezTo>
                  <a:pt x="13" y="115"/>
                  <a:pt x="13" y="115"/>
                  <a:pt x="13" y="115"/>
                </a:cubicBezTo>
                <a:cubicBezTo>
                  <a:pt x="6" y="113"/>
                  <a:pt x="2" y="112"/>
                  <a:pt x="0" y="110"/>
                </a:cubicBezTo>
                <a:cubicBezTo>
                  <a:pt x="0" y="98"/>
                  <a:pt x="2" y="77"/>
                  <a:pt x="14" y="67"/>
                </a:cubicBezTo>
                <a:close/>
                <a:moveTo>
                  <a:pt x="29" y="46"/>
                </a:moveTo>
                <a:cubicBezTo>
                  <a:pt x="27" y="45"/>
                  <a:pt x="26" y="44"/>
                  <a:pt x="25" y="42"/>
                </a:cubicBezTo>
                <a:cubicBezTo>
                  <a:pt x="25" y="40"/>
                  <a:pt x="24" y="37"/>
                  <a:pt x="24" y="34"/>
                </a:cubicBezTo>
                <a:cubicBezTo>
                  <a:pt x="24" y="33"/>
                  <a:pt x="24" y="33"/>
                  <a:pt x="24" y="33"/>
                </a:cubicBezTo>
                <a:cubicBezTo>
                  <a:pt x="25" y="32"/>
                  <a:pt x="25" y="32"/>
                  <a:pt x="25" y="32"/>
                </a:cubicBezTo>
                <a:cubicBezTo>
                  <a:pt x="25" y="32"/>
                  <a:pt x="25" y="32"/>
                  <a:pt x="26" y="32"/>
                </a:cubicBezTo>
                <a:cubicBezTo>
                  <a:pt x="24" y="19"/>
                  <a:pt x="25" y="12"/>
                  <a:pt x="31" y="8"/>
                </a:cubicBezTo>
                <a:cubicBezTo>
                  <a:pt x="40" y="0"/>
                  <a:pt x="57" y="0"/>
                  <a:pt x="67" y="7"/>
                </a:cubicBezTo>
                <a:cubicBezTo>
                  <a:pt x="73" y="11"/>
                  <a:pt x="75" y="20"/>
                  <a:pt x="74" y="32"/>
                </a:cubicBezTo>
                <a:cubicBezTo>
                  <a:pt x="74" y="32"/>
                  <a:pt x="74" y="32"/>
                  <a:pt x="74" y="32"/>
                </a:cubicBezTo>
                <a:cubicBezTo>
                  <a:pt x="75" y="33"/>
                  <a:pt x="75" y="33"/>
                  <a:pt x="75" y="33"/>
                </a:cubicBezTo>
                <a:cubicBezTo>
                  <a:pt x="75" y="34"/>
                  <a:pt x="75" y="34"/>
                  <a:pt x="75" y="34"/>
                </a:cubicBezTo>
                <a:cubicBezTo>
                  <a:pt x="75" y="37"/>
                  <a:pt x="75" y="40"/>
                  <a:pt x="74" y="42"/>
                </a:cubicBezTo>
                <a:cubicBezTo>
                  <a:pt x="73" y="44"/>
                  <a:pt x="72" y="45"/>
                  <a:pt x="71" y="46"/>
                </a:cubicBezTo>
                <a:cubicBezTo>
                  <a:pt x="68" y="54"/>
                  <a:pt x="60" y="62"/>
                  <a:pt x="52" y="63"/>
                </a:cubicBezTo>
                <a:cubicBezTo>
                  <a:pt x="50" y="63"/>
                  <a:pt x="48" y="63"/>
                  <a:pt x="47" y="63"/>
                </a:cubicBezTo>
                <a:cubicBezTo>
                  <a:pt x="38" y="59"/>
                  <a:pt x="32" y="55"/>
                  <a:pt x="29" y="46"/>
                </a:cubicBezTo>
                <a:close/>
              </a:path>
            </a:pathLst>
          </a:custGeom>
          <a:solidFill>
            <a:schemeClr val="bg1">
              <a:alpha val="12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38948" y="-26161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28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六边形 27"/>
          <p:cNvSpPr/>
          <p:nvPr/>
        </p:nvSpPr>
        <p:spPr>
          <a:xfrm rot="3061733">
            <a:off x="-321653" y="251957"/>
            <a:ext cx="658343" cy="56753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六边形 28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六边形 29"/>
          <p:cNvSpPr/>
          <p:nvPr/>
        </p:nvSpPr>
        <p:spPr>
          <a:xfrm rot="1419650">
            <a:off x="2836743" y="3793572"/>
            <a:ext cx="205771" cy="17738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六边形 30"/>
          <p:cNvSpPr/>
          <p:nvPr/>
        </p:nvSpPr>
        <p:spPr>
          <a:xfrm rot="687596">
            <a:off x="5324790" y="960155"/>
            <a:ext cx="220475" cy="190065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六边形 32"/>
          <p:cNvSpPr/>
          <p:nvPr/>
        </p:nvSpPr>
        <p:spPr>
          <a:xfrm rot="3061733">
            <a:off x="5621918" y="3578321"/>
            <a:ext cx="182780" cy="1575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六边形 33"/>
          <p:cNvSpPr/>
          <p:nvPr/>
        </p:nvSpPr>
        <p:spPr>
          <a:xfrm rot="1827616">
            <a:off x="8853849" y="1925479"/>
            <a:ext cx="803970" cy="69307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六边形 34"/>
          <p:cNvSpPr/>
          <p:nvPr/>
        </p:nvSpPr>
        <p:spPr>
          <a:xfrm rot="1827616">
            <a:off x="8591469" y="2461359"/>
            <a:ext cx="164259" cy="141603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六边形 35"/>
          <p:cNvSpPr/>
          <p:nvPr/>
        </p:nvSpPr>
        <p:spPr>
          <a:xfrm rot="3061733" flipV="1">
            <a:off x="676762" y="1198577"/>
            <a:ext cx="275692" cy="237665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六边形 36"/>
          <p:cNvSpPr/>
          <p:nvPr/>
        </p:nvSpPr>
        <p:spPr>
          <a:xfrm rot="3061733" flipV="1">
            <a:off x="-595566" y="4071377"/>
            <a:ext cx="1687597" cy="1454822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756561" y="205588"/>
            <a:ext cx="522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6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简</a:t>
            </a:r>
            <a:r>
              <a:rPr kumimoji="1" lang="zh-CN" altLang="en-US" sz="36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介</a:t>
            </a:r>
            <a:endParaRPr kumimoji="1" lang="zh-CN" altLang="en-US" sz="3600" b="1" dirty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124393" y="920792"/>
            <a:ext cx="4290645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陈涛「字号：玉龙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如来」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店宝创始人 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CEO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（圣特尔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-E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店宝软件：国内最大电商云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ERP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软件及信息化解决方案提供商）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儒来会（新零售实战第一社群）创始人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1978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年，山东曲阜人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儒商代表人物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中国电子商务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ERP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领军人物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北京电子商务协会副会长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中国创业第一社群黑马会总会副会长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入选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财富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杂志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40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位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40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岁以下创业精英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黑马营，中欧电商讲师淘宝大学企业导师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清华博商学院企业导师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历史上：他还参与国家工资体制改革、中央统发工资系统、国家科技部人力资源管理网络系统、国家民政部基层政权建设、多家跨国企业如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sigma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中国区全面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ERP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建设等大型项目，担任世界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500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强企业电子商务导师 。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业余爱好研究国学、养生、书法、热衷于公益活动。著有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电商内幕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新活法</a:t>
            </a:r>
            <a:r>
              <a:rPr kumimoji="1" lang="en-US" altLang="zh-CN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kumimoji="1" lang="zh-CN" altLang="en-US" sz="9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等书。</a:t>
            </a:r>
            <a:endParaRPr kumimoji="1" lang="en-US" altLang="zh-CN" sz="9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en-US" altLang="zh-CN" sz="800" b="1" dirty="0" smtClean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endParaRPr kumimoji="1" lang="zh-CN" altLang="en-US" sz="800" b="1" dirty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5" name="图片 14" descr="webwxgetmsgimg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38301" y="1042289"/>
            <a:ext cx="1919920" cy="28798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5580">
        <p:blinds dir="vert"/>
      </p:transition>
    </mc:Choice>
    <mc:Fallback>
      <p:transition spd="slow" advTm="558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54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877886" y="4146696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7557247" y="100770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83615" y="2245360"/>
            <a:ext cx="736917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一，新零售（新在哪里）</a:t>
            </a:r>
            <a:endParaRPr kumimoji="1" lang="zh-CN" altLang="en-US" sz="4400" b="1" dirty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3508">
        <p:blinds dir="vert"/>
      </p:transition>
    </mc:Choice>
    <mc:Fallback>
      <p:transition spd="slow" advTm="3508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xit" presetSubtype="54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8" grpId="1" animBg="1"/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六边形 4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六边形 6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609183" y="433100"/>
            <a:ext cx="25074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FFC000"/>
                </a:solidFill>
                <a:latin typeface="Yuanti SC" panose="02010600040101010101" pitchFamily="2" charset="-122"/>
                <a:ea typeface="Yuanti SC" panose="02010600040101010101" pitchFamily="2" charset="-122"/>
              </a:rPr>
              <a:t>新零售（新在那里）</a:t>
            </a:r>
            <a:endParaRPr lang="zh-CN" altLang="en-US" sz="2000" b="1" dirty="0">
              <a:solidFill>
                <a:srgbClr val="FFC000"/>
              </a:solidFill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559368" y="444961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6" name="组合 35"/>
          <p:cNvGrpSpPr/>
          <p:nvPr>
            <p:custDataLst>
              <p:tags r:id="rId2"/>
            </p:custDataLst>
          </p:nvPr>
        </p:nvGrpSpPr>
        <p:grpSpPr>
          <a:xfrm>
            <a:off x="932815" y="1019824"/>
            <a:ext cx="2160922" cy="2352018"/>
            <a:chOff x="742871" y="1355869"/>
            <a:chExt cx="2163264" cy="2354566"/>
          </a:xfrm>
        </p:grpSpPr>
        <p:grpSp>
          <p:nvGrpSpPr>
            <p:cNvPr id="37" name="组合 36"/>
            <p:cNvGrpSpPr/>
            <p:nvPr/>
          </p:nvGrpSpPr>
          <p:grpSpPr>
            <a:xfrm>
              <a:off x="1319089" y="1750880"/>
              <a:ext cx="1062445" cy="711699"/>
              <a:chOff x="2357204" y="2640641"/>
              <a:chExt cx="1211519" cy="811560"/>
            </a:xfrm>
          </p:grpSpPr>
          <p:sp>
            <p:nvSpPr>
              <p:cNvPr id="38" name="任意多边形 37"/>
              <p:cNvSpPr/>
              <p:nvPr>
                <p:custDataLst>
                  <p:tags r:id="rId25"/>
                </p:custDataLst>
              </p:nvPr>
            </p:nvSpPr>
            <p:spPr>
              <a:xfrm>
                <a:off x="2367324" y="2640641"/>
                <a:ext cx="1185392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9050" cap="flat" cmpd="sng" algn="ctr">
                <a:solidFill>
                  <a:srgbClr val="2CBEBB"/>
                </a:solidFill>
                <a:prstDash val="solid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  <p:sp>
            <p:nvSpPr>
              <p:cNvPr id="46" name="任意多边形 45"/>
              <p:cNvSpPr/>
              <p:nvPr>
                <p:custDataLst>
                  <p:tags r:id="rId26"/>
                </p:custDataLst>
              </p:nvPr>
            </p:nvSpPr>
            <p:spPr>
              <a:xfrm>
                <a:off x="2357204" y="2746806"/>
                <a:ext cx="1211519" cy="705395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8" name="标题 1"/>
            <p:cNvSpPr txBox="1"/>
            <p:nvPr>
              <p:custDataLst>
                <p:tags r:id="rId23"/>
              </p:custDataLst>
            </p:nvPr>
          </p:nvSpPr>
          <p:spPr>
            <a:xfrm>
              <a:off x="1470511" y="1355869"/>
              <a:ext cx="747867" cy="73757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zh-CN" sz="2700" b="1" dirty="0" smtClean="0">
                  <a:solidFill>
                    <a:srgbClr val="2CBEBB"/>
                  </a:solidFill>
                  <a:latin typeface="Calibri Light" panose="020F0302020204030204" charset="0"/>
                  <a:ea typeface="+mn-ea"/>
                  <a:cs typeface="+mn-ea"/>
                  <a:sym typeface="Arial" panose="020B0604020202020204" pitchFamily="34" charset="0"/>
                </a:rPr>
                <a:t>01</a:t>
              </a:r>
            </a:p>
          </p:txBody>
        </p:sp>
        <p:sp>
          <p:nvSpPr>
            <p:cNvPr id="39" name="标题 1"/>
            <p:cNvSpPr txBox="1"/>
            <p:nvPr>
              <p:custDataLst>
                <p:tags r:id="rId24"/>
              </p:custDataLst>
            </p:nvPr>
          </p:nvSpPr>
          <p:spPr>
            <a:xfrm>
              <a:off x="742871" y="2537806"/>
              <a:ext cx="2163264" cy="1172629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2400" b="1" dirty="0" smtClean="0">
                  <a:solidFill>
                    <a:srgbClr val="2CBEBB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去平台化</a:t>
              </a:r>
              <a:endParaRPr kumimoji="1" lang="zh-CN" altLang="en-US" sz="2400" b="1" dirty="0" smtClean="0">
                <a:solidFill>
                  <a:schemeClr val="accent6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endParaRPr>
            </a:p>
            <a:p>
              <a:pPr algn="ctr"/>
              <a:endParaRPr lang="fr-FR" altLang="zh-CN" sz="1350" dirty="0" smtClean="0"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50"/>
          <p:cNvGrpSpPr/>
          <p:nvPr>
            <p:custDataLst>
              <p:tags r:id="rId3"/>
            </p:custDataLst>
          </p:nvPr>
        </p:nvGrpSpPr>
        <p:grpSpPr>
          <a:xfrm>
            <a:off x="3754346" y="1063993"/>
            <a:ext cx="1706476" cy="2236919"/>
            <a:chOff x="1094945" y="1803962"/>
            <a:chExt cx="1708326" cy="2239343"/>
          </a:xfrm>
        </p:grpSpPr>
        <p:grpSp>
          <p:nvGrpSpPr>
            <p:cNvPr id="52" name="组合 51"/>
            <p:cNvGrpSpPr/>
            <p:nvPr/>
          </p:nvGrpSpPr>
          <p:grpSpPr>
            <a:xfrm>
              <a:off x="1306287" y="2115757"/>
              <a:ext cx="1062445" cy="679693"/>
              <a:chOff x="2342606" y="3056710"/>
              <a:chExt cx="1211519" cy="775062"/>
            </a:xfrm>
          </p:grpSpPr>
          <p:sp>
            <p:nvSpPr>
              <p:cNvPr id="40" name="任意多边形 39"/>
              <p:cNvSpPr/>
              <p:nvPr>
                <p:custDataLst>
                  <p:tags r:id="rId21"/>
                </p:custDataLst>
              </p:nvPr>
            </p:nvSpPr>
            <p:spPr>
              <a:xfrm>
                <a:off x="2360024" y="3056710"/>
                <a:ext cx="1185392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9050" cap="flat" cmpd="sng" algn="ctr">
                <a:solidFill>
                  <a:srgbClr val="66D9AA"/>
                </a:solidFill>
                <a:prstDash val="solid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  <p:sp>
            <p:nvSpPr>
              <p:cNvPr id="42" name="任意多边形 41"/>
              <p:cNvSpPr/>
              <p:nvPr>
                <p:custDataLst>
                  <p:tags r:id="rId22"/>
                </p:custDataLst>
              </p:nvPr>
            </p:nvSpPr>
            <p:spPr>
              <a:xfrm>
                <a:off x="2342606" y="3126378"/>
                <a:ext cx="1211519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3" name="标题 1"/>
            <p:cNvSpPr txBox="1"/>
            <p:nvPr>
              <p:custDataLst>
                <p:tags r:id="rId19"/>
              </p:custDataLst>
            </p:nvPr>
          </p:nvSpPr>
          <p:spPr>
            <a:xfrm>
              <a:off x="1464110" y="1803962"/>
              <a:ext cx="747867" cy="73757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zh-CN" sz="2700" b="1" smtClean="0">
                  <a:solidFill>
                    <a:srgbClr val="66D9AA"/>
                  </a:solidFill>
                  <a:latin typeface="Calibri Light" panose="020F0302020204030204" charset="0"/>
                  <a:ea typeface="+mn-ea"/>
                  <a:cs typeface="+mn-ea"/>
                  <a:sym typeface="Arial" panose="020B0604020202020204" pitchFamily="34" charset="0"/>
                </a:rPr>
                <a:t>02</a:t>
              </a:r>
            </a:p>
          </p:txBody>
        </p:sp>
        <p:sp>
          <p:nvSpPr>
            <p:cNvPr id="44" name="标题 1"/>
            <p:cNvSpPr txBox="1"/>
            <p:nvPr>
              <p:custDataLst>
                <p:tags r:id="rId20"/>
              </p:custDataLst>
            </p:nvPr>
          </p:nvSpPr>
          <p:spPr>
            <a:xfrm>
              <a:off x="1094945" y="2870676"/>
              <a:ext cx="1708326" cy="1172629"/>
            </a:xfrm>
            <a:prstGeom prst="rect">
              <a:avLst/>
            </a:prstGeom>
            <a:noFill/>
          </p:spPr>
          <p:txBody>
            <a:bodyPr wrap="square" rtlCol="0">
              <a:normAutofit fontScale="92500"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2400" b="1" dirty="0" smtClean="0">
                  <a:solidFill>
                    <a:srgbClr val="66D9AA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流量碎片化，个人化</a:t>
              </a:r>
            </a:p>
          </p:txBody>
        </p:sp>
      </p:grpSp>
      <p:grpSp>
        <p:nvGrpSpPr>
          <p:cNvPr id="45" name="组合 44"/>
          <p:cNvGrpSpPr/>
          <p:nvPr>
            <p:custDataLst>
              <p:tags r:id="rId4"/>
            </p:custDataLst>
          </p:nvPr>
        </p:nvGrpSpPr>
        <p:grpSpPr>
          <a:xfrm>
            <a:off x="6109983" y="1089571"/>
            <a:ext cx="2160922" cy="2262496"/>
            <a:chOff x="755674" y="1803962"/>
            <a:chExt cx="2163264" cy="2264947"/>
          </a:xfrm>
        </p:grpSpPr>
        <p:grpSp>
          <p:nvGrpSpPr>
            <p:cNvPr id="47" name="组合 46"/>
            <p:cNvGrpSpPr/>
            <p:nvPr/>
          </p:nvGrpSpPr>
          <p:grpSpPr>
            <a:xfrm>
              <a:off x="1306287" y="2115757"/>
              <a:ext cx="1062445" cy="679693"/>
              <a:chOff x="2342606" y="3056710"/>
              <a:chExt cx="1211519" cy="775062"/>
            </a:xfrm>
          </p:grpSpPr>
          <p:sp>
            <p:nvSpPr>
              <p:cNvPr id="61" name="任意多边形 60"/>
              <p:cNvSpPr/>
              <p:nvPr>
                <p:custDataLst>
                  <p:tags r:id="rId17"/>
                </p:custDataLst>
              </p:nvPr>
            </p:nvSpPr>
            <p:spPr>
              <a:xfrm>
                <a:off x="2360024" y="3056710"/>
                <a:ext cx="1185392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9050" cap="flat" cmpd="sng" algn="ctr">
                <a:solidFill>
                  <a:srgbClr val="2CBEBB"/>
                </a:solidFill>
                <a:prstDash val="solid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  <p:sp>
            <p:nvSpPr>
              <p:cNvPr id="70" name="任意多边形 69"/>
              <p:cNvSpPr/>
              <p:nvPr>
                <p:custDataLst>
                  <p:tags r:id="rId18"/>
                </p:custDataLst>
              </p:nvPr>
            </p:nvSpPr>
            <p:spPr>
              <a:xfrm>
                <a:off x="2342606" y="3126378"/>
                <a:ext cx="1211519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71" name="标题 1"/>
            <p:cNvSpPr txBox="1"/>
            <p:nvPr>
              <p:custDataLst>
                <p:tags r:id="rId15"/>
              </p:custDataLst>
            </p:nvPr>
          </p:nvSpPr>
          <p:spPr>
            <a:xfrm>
              <a:off x="1464110" y="1803962"/>
              <a:ext cx="747867" cy="73757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zh-CN" sz="2700" b="1" dirty="0" smtClean="0">
                  <a:solidFill>
                    <a:srgbClr val="2CBEBB"/>
                  </a:solidFill>
                  <a:latin typeface="Calibri Light" panose="020F0302020204030204" charset="0"/>
                  <a:ea typeface="+mn-ea"/>
                  <a:cs typeface="+mn-ea"/>
                  <a:sym typeface="Arial" panose="020B0604020202020204" pitchFamily="34" charset="0"/>
                </a:rPr>
                <a:t>03</a:t>
              </a:r>
            </a:p>
          </p:txBody>
        </p:sp>
        <p:sp>
          <p:nvSpPr>
            <p:cNvPr id="72" name="标题 1"/>
            <p:cNvSpPr txBox="1"/>
            <p:nvPr>
              <p:custDataLst>
                <p:tags r:id="rId16"/>
              </p:custDataLst>
            </p:nvPr>
          </p:nvSpPr>
          <p:spPr>
            <a:xfrm>
              <a:off x="755674" y="2896280"/>
              <a:ext cx="2163264" cy="1172629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2400" b="1" dirty="0" smtClean="0">
                  <a:solidFill>
                    <a:srgbClr val="2CBEBB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媒体专业细分化</a:t>
              </a:r>
            </a:p>
          </p:txBody>
        </p:sp>
      </p:grpSp>
      <p:grpSp>
        <p:nvGrpSpPr>
          <p:cNvPr id="28" name="组合 27"/>
          <p:cNvGrpSpPr/>
          <p:nvPr>
            <p:custDataLst>
              <p:tags r:id="rId5"/>
            </p:custDataLst>
          </p:nvPr>
        </p:nvGrpSpPr>
        <p:grpSpPr>
          <a:xfrm>
            <a:off x="2167468" y="2849032"/>
            <a:ext cx="2160922" cy="2294468"/>
            <a:chOff x="832490" y="1803962"/>
            <a:chExt cx="2163264" cy="2296954"/>
          </a:xfrm>
        </p:grpSpPr>
        <p:grpSp>
          <p:nvGrpSpPr>
            <p:cNvPr id="29" name="组合 51"/>
            <p:cNvGrpSpPr/>
            <p:nvPr/>
          </p:nvGrpSpPr>
          <p:grpSpPr>
            <a:xfrm>
              <a:off x="1306287" y="2115757"/>
              <a:ext cx="1062445" cy="679693"/>
              <a:chOff x="2342606" y="3056710"/>
              <a:chExt cx="1211519" cy="775062"/>
            </a:xfrm>
          </p:grpSpPr>
          <p:sp>
            <p:nvSpPr>
              <p:cNvPr id="32" name="任意多边形 31"/>
              <p:cNvSpPr/>
              <p:nvPr>
                <p:custDataLst>
                  <p:tags r:id="rId13"/>
                </p:custDataLst>
              </p:nvPr>
            </p:nvSpPr>
            <p:spPr>
              <a:xfrm>
                <a:off x="2360024" y="3056710"/>
                <a:ext cx="1185392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9050" cap="flat" cmpd="sng" algn="ctr">
                <a:solidFill>
                  <a:srgbClr val="66D9AA"/>
                </a:solidFill>
                <a:prstDash val="solid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  <p:sp>
            <p:nvSpPr>
              <p:cNvPr id="33" name="任意多边形 32"/>
              <p:cNvSpPr/>
              <p:nvPr>
                <p:custDataLst>
                  <p:tags r:id="rId14"/>
                </p:custDataLst>
              </p:nvPr>
            </p:nvSpPr>
            <p:spPr>
              <a:xfrm>
                <a:off x="2342606" y="3126378"/>
                <a:ext cx="1211519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0" name="标题 1"/>
            <p:cNvSpPr txBox="1"/>
            <p:nvPr>
              <p:custDataLst>
                <p:tags r:id="rId11"/>
              </p:custDataLst>
            </p:nvPr>
          </p:nvSpPr>
          <p:spPr>
            <a:xfrm>
              <a:off x="1464110" y="1803962"/>
              <a:ext cx="747867" cy="73757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zh-CN" sz="2700" b="1" dirty="0" smtClean="0">
                  <a:solidFill>
                    <a:srgbClr val="66D9AA"/>
                  </a:solidFill>
                  <a:latin typeface="Calibri Light" panose="020F0302020204030204" charset="0"/>
                  <a:cs typeface="+mn-ea"/>
                  <a:sym typeface="Arial" panose="020B0604020202020204" pitchFamily="34" charset="0"/>
                </a:rPr>
                <a:t>04</a:t>
              </a:r>
              <a:endParaRPr lang="en-US" altLang="zh-CN" sz="2700" b="1" dirty="0" smtClean="0">
                <a:solidFill>
                  <a:srgbClr val="66D9AA"/>
                </a:solidFill>
                <a:latin typeface="Calibri Light" panose="020F0302020204030204" charset="0"/>
                <a:ea typeface="+mn-ea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标题 1"/>
            <p:cNvSpPr txBox="1"/>
            <p:nvPr>
              <p:custDataLst>
                <p:tags r:id="rId12"/>
              </p:custDataLst>
            </p:nvPr>
          </p:nvSpPr>
          <p:spPr>
            <a:xfrm>
              <a:off x="832490" y="2928287"/>
              <a:ext cx="2163264" cy="1172629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2400" b="1" dirty="0" smtClean="0">
                  <a:solidFill>
                    <a:srgbClr val="66D9AA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获客社交化</a:t>
              </a:r>
            </a:p>
          </p:txBody>
        </p:sp>
      </p:grpSp>
      <p:grpSp>
        <p:nvGrpSpPr>
          <p:cNvPr id="34" name="组合 33"/>
          <p:cNvGrpSpPr/>
          <p:nvPr>
            <p:custDataLst>
              <p:tags r:id="rId6"/>
            </p:custDataLst>
          </p:nvPr>
        </p:nvGrpSpPr>
        <p:grpSpPr>
          <a:xfrm>
            <a:off x="4727725" y="2797877"/>
            <a:ext cx="2160922" cy="2262496"/>
            <a:chOff x="755674" y="1803962"/>
            <a:chExt cx="2163264" cy="2264947"/>
          </a:xfrm>
        </p:grpSpPr>
        <p:grpSp>
          <p:nvGrpSpPr>
            <p:cNvPr id="35" name="组合 46"/>
            <p:cNvGrpSpPr/>
            <p:nvPr/>
          </p:nvGrpSpPr>
          <p:grpSpPr>
            <a:xfrm>
              <a:off x="1306287" y="2115757"/>
              <a:ext cx="1062445" cy="679693"/>
              <a:chOff x="2342606" y="3056710"/>
              <a:chExt cx="1211519" cy="775062"/>
            </a:xfrm>
          </p:grpSpPr>
          <p:sp>
            <p:nvSpPr>
              <p:cNvPr id="53" name="任意多边形 52"/>
              <p:cNvSpPr/>
              <p:nvPr>
                <p:custDataLst>
                  <p:tags r:id="rId9"/>
                </p:custDataLst>
              </p:nvPr>
            </p:nvSpPr>
            <p:spPr>
              <a:xfrm>
                <a:off x="2360024" y="3056710"/>
                <a:ext cx="1185392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9050" cap="flat" cmpd="sng" algn="ctr">
                <a:solidFill>
                  <a:srgbClr val="2CBEBB"/>
                </a:solidFill>
                <a:prstDash val="solid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  <p:sp>
            <p:nvSpPr>
              <p:cNvPr id="54" name="任意多边形 53"/>
              <p:cNvSpPr/>
              <p:nvPr>
                <p:custDataLst>
                  <p:tags r:id="rId10"/>
                </p:custDataLst>
              </p:nvPr>
            </p:nvSpPr>
            <p:spPr>
              <a:xfrm>
                <a:off x="2342606" y="3126378"/>
                <a:ext cx="1211519" cy="705394"/>
              </a:xfrm>
              <a:custGeom>
                <a:avLst/>
                <a:gdLst>
                  <a:gd name="connsiteX0" fmla="*/ 0 w 2795451"/>
                  <a:gd name="connsiteY0" fmla="*/ 78377 h 1663495"/>
                  <a:gd name="connsiteX1" fmla="*/ 1393371 w 2795451"/>
                  <a:gd name="connsiteY1" fmla="*/ 1663337 h 1663495"/>
                  <a:gd name="connsiteX2" fmla="*/ 2795451 w 2795451"/>
                  <a:gd name="connsiteY2" fmla="*/ 0 h 166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95451" h="1663495">
                    <a:moveTo>
                      <a:pt x="0" y="78377"/>
                    </a:moveTo>
                    <a:cubicBezTo>
                      <a:pt x="463731" y="877388"/>
                      <a:pt x="927463" y="1676400"/>
                      <a:pt x="1393371" y="1663337"/>
                    </a:cubicBezTo>
                    <a:cubicBezTo>
                      <a:pt x="1859279" y="1650274"/>
                      <a:pt x="2515325" y="300446"/>
                      <a:pt x="2795451" y="0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FF">
                    <a:lumMod val="65000"/>
                  </a:srgbClr>
                </a:solidFill>
                <a:prstDash val="dash"/>
                <a:miter lim="800000"/>
              </a:ln>
              <a:effectLst/>
            </p:spPr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35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9" name="标题 1"/>
            <p:cNvSpPr txBox="1"/>
            <p:nvPr>
              <p:custDataLst>
                <p:tags r:id="rId7"/>
              </p:custDataLst>
            </p:nvPr>
          </p:nvSpPr>
          <p:spPr>
            <a:xfrm>
              <a:off x="1464110" y="1803962"/>
              <a:ext cx="747867" cy="73757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en-US" altLang="zh-CN" sz="2700" b="1" dirty="0" smtClean="0">
                  <a:solidFill>
                    <a:srgbClr val="2CBEBB"/>
                  </a:solidFill>
                  <a:latin typeface="Calibri Light" panose="020F0302020204030204" charset="0"/>
                  <a:ea typeface="+mn-ea"/>
                  <a:cs typeface="+mn-ea"/>
                  <a:sym typeface="Arial" panose="020B0604020202020204" pitchFamily="34" charset="0"/>
                </a:rPr>
                <a:t>05</a:t>
              </a:r>
            </a:p>
          </p:txBody>
        </p:sp>
        <p:sp>
          <p:nvSpPr>
            <p:cNvPr id="50" name="标题 1"/>
            <p:cNvSpPr txBox="1"/>
            <p:nvPr>
              <p:custDataLst>
                <p:tags r:id="rId8"/>
              </p:custDataLst>
            </p:nvPr>
          </p:nvSpPr>
          <p:spPr>
            <a:xfrm>
              <a:off x="755674" y="2896280"/>
              <a:ext cx="2163264" cy="1172629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 algn="ctr"/>
              <a:r>
                <a:rPr lang="zh-CN" altLang="en-US" sz="2400" b="1" dirty="0" smtClean="0">
                  <a:solidFill>
                    <a:srgbClr val="2CBEBB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卖货疲症</a:t>
              </a: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5043">
        <p:split orient="vert" dir="in"/>
      </p:transition>
    </mc:Choice>
    <mc:Fallback>
      <p:transition spd="slow" advTm="5043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877886" y="4146696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7557247" y="100770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584171" y="2238949"/>
            <a:ext cx="6239933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二，困局</a:t>
            </a:r>
            <a:endParaRPr kumimoji="1" lang="zh-CN" altLang="en-US" sz="4400" b="1" dirty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3508">
        <p:blinds dir="vert"/>
      </p:transition>
    </mc:Choice>
    <mc:Fallback>
      <p:transition spd="slow" advTm="3508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xit" presetSubtype="54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8" grpId="1" animBg="1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图表 19"/>
          <p:cNvGraphicFramePr/>
          <p:nvPr/>
        </p:nvGraphicFramePr>
        <p:xfrm>
          <a:off x="461816" y="1507254"/>
          <a:ext cx="2911757" cy="1941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5" name="六边形 4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六边形 6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609183" y="433100"/>
            <a:ext cx="700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FFC000"/>
                </a:solidFill>
                <a:latin typeface="Yuanti SC" panose="02010600040101010101" pitchFamily="2" charset="-122"/>
                <a:ea typeface="Yuanti SC" panose="02010600040101010101" pitchFamily="2" charset="-122"/>
              </a:rPr>
              <a:t>困局</a:t>
            </a:r>
            <a:endParaRPr lang="zh-CN" altLang="en-US" sz="2000" b="1" dirty="0">
              <a:solidFill>
                <a:srgbClr val="FFC000"/>
              </a:solidFill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559368" y="444961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65274" y="2613120"/>
            <a:ext cx="346412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3600" b="1" dirty="0">
              <a:solidFill>
                <a:schemeClr val="accent6"/>
              </a:solidFill>
              <a:latin typeface="Yuanti SC" panose="02010600040101010101" pitchFamily="2" charset="-122"/>
              <a:ea typeface="Yuanti SC" panose="02010600040101010101" pitchFamily="2" charset="-122"/>
            </a:endParaRPr>
          </a:p>
          <a:p>
            <a:endParaRPr kumimoji="1" lang="zh-CN" altLang="en-US" sz="3600" dirty="0">
              <a:solidFill>
                <a:schemeClr val="accent6"/>
              </a:solidFill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grpSp>
        <p:nvGrpSpPr>
          <p:cNvPr id="253" name="组合 252"/>
          <p:cNvGrpSpPr/>
          <p:nvPr>
            <p:custDataLst>
              <p:tags r:id="rId2"/>
            </p:custDataLst>
          </p:nvPr>
        </p:nvGrpSpPr>
        <p:grpSpPr>
          <a:xfrm>
            <a:off x="2443757" y="1337023"/>
            <a:ext cx="3766098" cy="611396"/>
            <a:chOff x="1663313" y="2080360"/>
            <a:chExt cx="4559687" cy="740229"/>
          </a:xfrm>
        </p:grpSpPr>
        <p:sp>
          <p:nvSpPr>
            <p:cNvPr id="71" name="饼形 247"/>
            <p:cNvSpPr/>
            <p:nvPr>
              <p:custDataLst>
                <p:tags r:id="rId15"/>
              </p:custDataLst>
            </p:nvPr>
          </p:nvSpPr>
          <p:spPr>
            <a:xfrm>
              <a:off x="1663313" y="2153614"/>
              <a:ext cx="593722" cy="593722"/>
            </a:xfrm>
            <a:custGeom>
              <a:avLst/>
              <a:gdLst>
                <a:gd name="connsiteX0" fmla="*/ 1571625 w 1571625"/>
                <a:gd name="connsiteY0" fmla="*/ 785813 h 1571625"/>
                <a:gd name="connsiteX1" fmla="*/ 785812 w 1571625"/>
                <a:gd name="connsiteY1" fmla="*/ 1571626 h 1571625"/>
                <a:gd name="connsiteX2" fmla="*/ -1 w 1571625"/>
                <a:gd name="connsiteY2" fmla="*/ 785813 h 1571625"/>
                <a:gd name="connsiteX3" fmla="*/ 785812 w 1571625"/>
                <a:gd name="connsiteY3" fmla="*/ 0 h 1571625"/>
                <a:gd name="connsiteX4" fmla="*/ 785813 w 1571625"/>
                <a:gd name="connsiteY4" fmla="*/ 785813 h 1571625"/>
                <a:gd name="connsiteX5" fmla="*/ 1571625 w 1571625"/>
                <a:gd name="connsiteY5" fmla="*/ 785813 h 1571625"/>
                <a:gd name="connsiteX0-1" fmla="*/ 785814 w 1571626"/>
                <a:gd name="connsiteY0-2" fmla="*/ 785813 h 1571626"/>
                <a:gd name="connsiteX1-3" fmla="*/ 1571626 w 1571626"/>
                <a:gd name="connsiteY1-4" fmla="*/ 785813 h 1571626"/>
                <a:gd name="connsiteX2-5" fmla="*/ 785813 w 1571626"/>
                <a:gd name="connsiteY2-6" fmla="*/ 1571626 h 1571626"/>
                <a:gd name="connsiteX3-7" fmla="*/ 0 w 1571626"/>
                <a:gd name="connsiteY3-8" fmla="*/ 785813 h 1571626"/>
                <a:gd name="connsiteX4-9" fmla="*/ 785813 w 1571626"/>
                <a:gd name="connsiteY4-10" fmla="*/ 0 h 1571626"/>
                <a:gd name="connsiteX5-11" fmla="*/ 877254 w 1571626"/>
                <a:gd name="connsiteY5-12" fmla="*/ 877253 h 1571626"/>
                <a:gd name="connsiteX0-13" fmla="*/ 785814 w 1571626"/>
                <a:gd name="connsiteY0-14" fmla="*/ 785813 h 1571626"/>
                <a:gd name="connsiteX1-15" fmla="*/ 1571626 w 1571626"/>
                <a:gd name="connsiteY1-16" fmla="*/ 785813 h 1571626"/>
                <a:gd name="connsiteX2-17" fmla="*/ 785813 w 1571626"/>
                <a:gd name="connsiteY2-18" fmla="*/ 1571626 h 1571626"/>
                <a:gd name="connsiteX3-19" fmla="*/ 0 w 1571626"/>
                <a:gd name="connsiteY3-20" fmla="*/ 785813 h 1571626"/>
                <a:gd name="connsiteX4-21" fmla="*/ 785813 w 1571626"/>
                <a:gd name="connsiteY4-22" fmla="*/ 0 h 1571626"/>
                <a:gd name="connsiteX0-23" fmla="*/ 785813 w 1571626"/>
                <a:gd name="connsiteY0-24" fmla="*/ 943396 h 1571626"/>
                <a:gd name="connsiteX1-25" fmla="*/ 1571626 w 1571626"/>
                <a:gd name="connsiteY1-26" fmla="*/ 785813 h 1571626"/>
                <a:gd name="connsiteX2-27" fmla="*/ 785813 w 1571626"/>
                <a:gd name="connsiteY2-28" fmla="*/ 1571626 h 1571626"/>
                <a:gd name="connsiteX3-29" fmla="*/ 0 w 1571626"/>
                <a:gd name="connsiteY3-30" fmla="*/ 785813 h 1571626"/>
                <a:gd name="connsiteX4-31" fmla="*/ 785813 w 1571626"/>
                <a:gd name="connsiteY4-32" fmla="*/ 0 h 1571626"/>
              </a:gdLst>
              <a:ahLst/>
              <a:cxnLst>
                <a:cxn ang="0">
                  <a:pos x="connsiteX0-23" y="connsiteY0-24"/>
                </a:cxn>
                <a:cxn ang="0">
                  <a:pos x="connsiteX1-25" y="connsiteY1-26"/>
                </a:cxn>
                <a:cxn ang="0">
                  <a:pos x="connsiteX2-27" y="connsiteY2-28"/>
                </a:cxn>
                <a:cxn ang="0">
                  <a:pos x="connsiteX3-29" y="connsiteY3-30"/>
                </a:cxn>
                <a:cxn ang="0">
                  <a:pos x="connsiteX4-31" y="connsiteY4-32"/>
                </a:cxn>
              </a:cxnLst>
              <a:rect l="l" t="t" r="r" b="b"/>
              <a:pathLst>
                <a:path w="1571626" h="1571626">
                  <a:moveTo>
                    <a:pt x="785813" y="943396"/>
                  </a:moveTo>
                  <a:lnTo>
                    <a:pt x="1571626" y="785813"/>
                  </a:lnTo>
                  <a:cubicBezTo>
                    <a:pt x="1571626" y="1219806"/>
                    <a:pt x="1219806" y="1571626"/>
                    <a:pt x="785813" y="1571626"/>
                  </a:cubicBezTo>
                  <a:cubicBezTo>
                    <a:pt x="351820" y="1571626"/>
                    <a:pt x="0" y="1219806"/>
                    <a:pt x="0" y="785813"/>
                  </a:cubicBezTo>
                  <a:cubicBezTo>
                    <a:pt x="0" y="351820"/>
                    <a:pt x="351820" y="0"/>
                    <a:pt x="785813" y="0"/>
                  </a:cubicBezTo>
                </a:path>
              </a:pathLst>
            </a:custGeom>
            <a:noFill/>
            <a:ln w="19050" cap="flat" cmpd="sng" algn="ctr">
              <a:solidFill>
                <a:srgbClr val="D06666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350">
                <a:solidFill>
                  <a:srgbClr val="5F5F5F"/>
                </a:solidFill>
              </a:endParaRPr>
            </a:p>
          </p:txBody>
        </p:sp>
        <p:sp>
          <p:nvSpPr>
            <p:cNvPr id="78" name="矩形 77"/>
            <p:cNvSpPr/>
            <p:nvPr>
              <p:custDataLst>
                <p:tags r:id="rId16"/>
              </p:custDataLst>
            </p:nvPr>
          </p:nvSpPr>
          <p:spPr>
            <a:xfrm rot="20940960">
              <a:off x="1945191" y="2245516"/>
              <a:ext cx="292503" cy="23114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US" altLang="zh-CN" sz="1350">
                  <a:solidFill>
                    <a:srgbClr val="FAA5C1"/>
                  </a:solidFill>
                </a:rPr>
                <a:t>01</a:t>
              </a:r>
            </a:p>
          </p:txBody>
        </p:sp>
        <p:sp>
          <p:nvSpPr>
            <p:cNvPr id="86" name="矩形 85"/>
            <p:cNvSpPr/>
            <p:nvPr>
              <p:custDataLst>
                <p:tags r:id="rId17"/>
              </p:custDataLst>
            </p:nvPr>
          </p:nvSpPr>
          <p:spPr>
            <a:xfrm>
              <a:off x="2440628" y="2080360"/>
              <a:ext cx="3782372" cy="7402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r>
                <a:rPr kumimoji="1" lang="zh-CN" altLang="en-US" sz="2800" b="1" dirty="0" smtClean="0">
                  <a:solidFill>
                    <a:srgbClr val="FFC000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平台困局</a:t>
              </a:r>
              <a:endParaRPr kumimoji="1" lang="zh-CN" altLang="en-US" sz="2800" b="1" dirty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endParaRPr>
            </a:p>
          </p:txBody>
        </p:sp>
      </p:grpSp>
      <p:grpSp>
        <p:nvGrpSpPr>
          <p:cNvPr id="104" name="组合 103"/>
          <p:cNvGrpSpPr/>
          <p:nvPr>
            <p:custDataLst>
              <p:tags r:id="rId3"/>
            </p:custDataLst>
          </p:nvPr>
        </p:nvGrpSpPr>
        <p:grpSpPr>
          <a:xfrm>
            <a:off x="3100516" y="2172454"/>
            <a:ext cx="3780703" cy="611396"/>
            <a:chOff x="1663313" y="2067290"/>
            <a:chExt cx="4577370" cy="740229"/>
          </a:xfrm>
        </p:grpSpPr>
        <p:sp>
          <p:nvSpPr>
            <p:cNvPr id="105" name="饼形 247"/>
            <p:cNvSpPr/>
            <p:nvPr>
              <p:custDataLst>
                <p:tags r:id="rId12"/>
              </p:custDataLst>
            </p:nvPr>
          </p:nvSpPr>
          <p:spPr>
            <a:xfrm>
              <a:off x="1663313" y="2153614"/>
              <a:ext cx="593722" cy="593722"/>
            </a:xfrm>
            <a:custGeom>
              <a:avLst/>
              <a:gdLst>
                <a:gd name="connsiteX0" fmla="*/ 1571625 w 1571625"/>
                <a:gd name="connsiteY0" fmla="*/ 785813 h 1571625"/>
                <a:gd name="connsiteX1" fmla="*/ 785812 w 1571625"/>
                <a:gd name="connsiteY1" fmla="*/ 1571626 h 1571625"/>
                <a:gd name="connsiteX2" fmla="*/ -1 w 1571625"/>
                <a:gd name="connsiteY2" fmla="*/ 785813 h 1571625"/>
                <a:gd name="connsiteX3" fmla="*/ 785812 w 1571625"/>
                <a:gd name="connsiteY3" fmla="*/ 0 h 1571625"/>
                <a:gd name="connsiteX4" fmla="*/ 785813 w 1571625"/>
                <a:gd name="connsiteY4" fmla="*/ 785813 h 1571625"/>
                <a:gd name="connsiteX5" fmla="*/ 1571625 w 1571625"/>
                <a:gd name="connsiteY5" fmla="*/ 785813 h 1571625"/>
                <a:gd name="connsiteX0-1" fmla="*/ 785814 w 1571626"/>
                <a:gd name="connsiteY0-2" fmla="*/ 785813 h 1571626"/>
                <a:gd name="connsiteX1-3" fmla="*/ 1571626 w 1571626"/>
                <a:gd name="connsiteY1-4" fmla="*/ 785813 h 1571626"/>
                <a:gd name="connsiteX2-5" fmla="*/ 785813 w 1571626"/>
                <a:gd name="connsiteY2-6" fmla="*/ 1571626 h 1571626"/>
                <a:gd name="connsiteX3-7" fmla="*/ 0 w 1571626"/>
                <a:gd name="connsiteY3-8" fmla="*/ 785813 h 1571626"/>
                <a:gd name="connsiteX4-9" fmla="*/ 785813 w 1571626"/>
                <a:gd name="connsiteY4-10" fmla="*/ 0 h 1571626"/>
                <a:gd name="connsiteX5-11" fmla="*/ 877254 w 1571626"/>
                <a:gd name="connsiteY5-12" fmla="*/ 877253 h 1571626"/>
                <a:gd name="connsiteX0-13" fmla="*/ 785814 w 1571626"/>
                <a:gd name="connsiteY0-14" fmla="*/ 785813 h 1571626"/>
                <a:gd name="connsiteX1-15" fmla="*/ 1571626 w 1571626"/>
                <a:gd name="connsiteY1-16" fmla="*/ 785813 h 1571626"/>
                <a:gd name="connsiteX2-17" fmla="*/ 785813 w 1571626"/>
                <a:gd name="connsiteY2-18" fmla="*/ 1571626 h 1571626"/>
                <a:gd name="connsiteX3-19" fmla="*/ 0 w 1571626"/>
                <a:gd name="connsiteY3-20" fmla="*/ 785813 h 1571626"/>
                <a:gd name="connsiteX4-21" fmla="*/ 785813 w 1571626"/>
                <a:gd name="connsiteY4-22" fmla="*/ 0 h 1571626"/>
                <a:gd name="connsiteX0-23" fmla="*/ 785813 w 1571626"/>
                <a:gd name="connsiteY0-24" fmla="*/ 943396 h 1571626"/>
                <a:gd name="connsiteX1-25" fmla="*/ 1571626 w 1571626"/>
                <a:gd name="connsiteY1-26" fmla="*/ 785813 h 1571626"/>
                <a:gd name="connsiteX2-27" fmla="*/ 785813 w 1571626"/>
                <a:gd name="connsiteY2-28" fmla="*/ 1571626 h 1571626"/>
                <a:gd name="connsiteX3-29" fmla="*/ 0 w 1571626"/>
                <a:gd name="connsiteY3-30" fmla="*/ 785813 h 1571626"/>
                <a:gd name="connsiteX4-31" fmla="*/ 785813 w 1571626"/>
                <a:gd name="connsiteY4-32" fmla="*/ 0 h 1571626"/>
              </a:gdLst>
              <a:ahLst/>
              <a:cxnLst>
                <a:cxn ang="0">
                  <a:pos x="connsiteX0-23" y="connsiteY0-24"/>
                </a:cxn>
                <a:cxn ang="0">
                  <a:pos x="connsiteX1-25" y="connsiteY1-26"/>
                </a:cxn>
                <a:cxn ang="0">
                  <a:pos x="connsiteX2-27" y="connsiteY2-28"/>
                </a:cxn>
                <a:cxn ang="0">
                  <a:pos x="connsiteX3-29" y="connsiteY3-30"/>
                </a:cxn>
                <a:cxn ang="0">
                  <a:pos x="connsiteX4-31" y="connsiteY4-32"/>
                </a:cxn>
              </a:cxnLst>
              <a:rect l="l" t="t" r="r" b="b"/>
              <a:pathLst>
                <a:path w="1571626" h="1571626">
                  <a:moveTo>
                    <a:pt x="785813" y="943396"/>
                  </a:moveTo>
                  <a:lnTo>
                    <a:pt x="1571626" y="785813"/>
                  </a:lnTo>
                  <a:cubicBezTo>
                    <a:pt x="1571626" y="1219806"/>
                    <a:pt x="1219806" y="1571626"/>
                    <a:pt x="785813" y="1571626"/>
                  </a:cubicBezTo>
                  <a:cubicBezTo>
                    <a:pt x="351820" y="1571626"/>
                    <a:pt x="0" y="1219806"/>
                    <a:pt x="0" y="785813"/>
                  </a:cubicBezTo>
                  <a:cubicBezTo>
                    <a:pt x="0" y="351820"/>
                    <a:pt x="351820" y="0"/>
                    <a:pt x="785813" y="0"/>
                  </a:cubicBezTo>
                </a:path>
              </a:pathLst>
            </a:custGeom>
            <a:noFill/>
            <a:ln w="19050" cap="flat" cmpd="sng" algn="ctr">
              <a:solidFill>
                <a:srgbClr val="D06666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350">
                <a:solidFill>
                  <a:srgbClr val="5F5F5F"/>
                </a:solidFill>
              </a:endParaRPr>
            </a:p>
          </p:txBody>
        </p:sp>
        <p:sp>
          <p:nvSpPr>
            <p:cNvPr id="106" name="矩形 105"/>
            <p:cNvSpPr/>
            <p:nvPr>
              <p:custDataLst>
                <p:tags r:id="rId13"/>
              </p:custDataLst>
            </p:nvPr>
          </p:nvSpPr>
          <p:spPr>
            <a:xfrm rot="20940960">
              <a:off x="1945191" y="2245516"/>
              <a:ext cx="292503" cy="23114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US" altLang="da-DK" sz="1500">
                  <a:solidFill>
                    <a:srgbClr val="FAA5C1"/>
                  </a:solidFill>
                </a:rPr>
                <a:t>02</a:t>
              </a:r>
            </a:p>
          </p:txBody>
        </p:sp>
        <p:sp>
          <p:nvSpPr>
            <p:cNvPr id="107" name="矩形 106"/>
            <p:cNvSpPr/>
            <p:nvPr>
              <p:custDataLst>
                <p:tags r:id="rId14"/>
              </p:custDataLst>
            </p:nvPr>
          </p:nvSpPr>
          <p:spPr>
            <a:xfrm>
              <a:off x="2458311" y="2067290"/>
              <a:ext cx="3782372" cy="7402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r>
                <a:rPr kumimoji="1" lang="zh-CN" altLang="en-US" sz="2800" b="1" dirty="0" smtClean="0">
                  <a:solidFill>
                    <a:srgbClr val="FFC000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电商卖家困局</a:t>
              </a:r>
              <a:endParaRPr kumimoji="1" lang="zh-CN" altLang="en-US" sz="2800" b="1" dirty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endParaRPr>
            </a:p>
          </p:txBody>
        </p:sp>
      </p:grpSp>
      <p:grpSp>
        <p:nvGrpSpPr>
          <p:cNvPr id="108" name="组合 107"/>
          <p:cNvGrpSpPr/>
          <p:nvPr>
            <p:custDataLst>
              <p:tags r:id="rId4"/>
            </p:custDataLst>
          </p:nvPr>
        </p:nvGrpSpPr>
        <p:grpSpPr>
          <a:xfrm>
            <a:off x="2443757" y="2962165"/>
            <a:ext cx="3766098" cy="611396"/>
            <a:chOff x="1663313" y="2080360"/>
            <a:chExt cx="4559687" cy="740229"/>
          </a:xfrm>
        </p:grpSpPr>
        <p:sp>
          <p:nvSpPr>
            <p:cNvPr id="109" name="饼形 247"/>
            <p:cNvSpPr/>
            <p:nvPr>
              <p:custDataLst>
                <p:tags r:id="rId9"/>
              </p:custDataLst>
            </p:nvPr>
          </p:nvSpPr>
          <p:spPr>
            <a:xfrm>
              <a:off x="1663313" y="2153614"/>
              <a:ext cx="593722" cy="593722"/>
            </a:xfrm>
            <a:custGeom>
              <a:avLst/>
              <a:gdLst>
                <a:gd name="connsiteX0" fmla="*/ 1571625 w 1571625"/>
                <a:gd name="connsiteY0" fmla="*/ 785813 h 1571625"/>
                <a:gd name="connsiteX1" fmla="*/ 785812 w 1571625"/>
                <a:gd name="connsiteY1" fmla="*/ 1571626 h 1571625"/>
                <a:gd name="connsiteX2" fmla="*/ -1 w 1571625"/>
                <a:gd name="connsiteY2" fmla="*/ 785813 h 1571625"/>
                <a:gd name="connsiteX3" fmla="*/ 785812 w 1571625"/>
                <a:gd name="connsiteY3" fmla="*/ 0 h 1571625"/>
                <a:gd name="connsiteX4" fmla="*/ 785813 w 1571625"/>
                <a:gd name="connsiteY4" fmla="*/ 785813 h 1571625"/>
                <a:gd name="connsiteX5" fmla="*/ 1571625 w 1571625"/>
                <a:gd name="connsiteY5" fmla="*/ 785813 h 1571625"/>
                <a:gd name="connsiteX0-1" fmla="*/ 785814 w 1571626"/>
                <a:gd name="connsiteY0-2" fmla="*/ 785813 h 1571626"/>
                <a:gd name="connsiteX1-3" fmla="*/ 1571626 w 1571626"/>
                <a:gd name="connsiteY1-4" fmla="*/ 785813 h 1571626"/>
                <a:gd name="connsiteX2-5" fmla="*/ 785813 w 1571626"/>
                <a:gd name="connsiteY2-6" fmla="*/ 1571626 h 1571626"/>
                <a:gd name="connsiteX3-7" fmla="*/ 0 w 1571626"/>
                <a:gd name="connsiteY3-8" fmla="*/ 785813 h 1571626"/>
                <a:gd name="connsiteX4-9" fmla="*/ 785813 w 1571626"/>
                <a:gd name="connsiteY4-10" fmla="*/ 0 h 1571626"/>
                <a:gd name="connsiteX5-11" fmla="*/ 877254 w 1571626"/>
                <a:gd name="connsiteY5-12" fmla="*/ 877253 h 1571626"/>
                <a:gd name="connsiteX0-13" fmla="*/ 785814 w 1571626"/>
                <a:gd name="connsiteY0-14" fmla="*/ 785813 h 1571626"/>
                <a:gd name="connsiteX1-15" fmla="*/ 1571626 w 1571626"/>
                <a:gd name="connsiteY1-16" fmla="*/ 785813 h 1571626"/>
                <a:gd name="connsiteX2-17" fmla="*/ 785813 w 1571626"/>
                <a:gd name="connsiteY2-18" fmla="*/ 1571626 h 1571626"/>
                <a:gd name="connsiteX3-19" fmla="*/ 0 w 1571626"/>
                <a:gd name="connsiteY3-20" fmla="*/ 785813 h 1571626"/>
                <a:gd name="connsiteX4-21" fmla="*/ 785813 w 1571626"/>
                <a:gd name="connsiteY4-22" fmla="*/ 0 h 1571626"/>
                <a:gd name="connsiteX0-23" fmla="*/ 785813 w 1571626"/>
                <a:gd name="connsiteY0-24" fmla="*/ 943396 h 1571626"/>
                <a:gd name="connsiteX1-25" fmla="*/ 1571626 w 1571626"/>
                <a:gd name="connsiteY1-26" fmla="*/ 785813 h 1571626"/>
                <a:gd name="connsiteX2-27" fmla="*/ 785813 w 1571626"/>
                <a:gd name="connsiteY2-28" fmla="*/ 1571626 h 1571626"/>
                <a:gd name="connsiteX3-29" fmla="*/ 0 w 1571626"/>
                <a:gd name="connsiteY3-30" fmla="*/ 785813 h 1571626"/>
                <a:gd name="connsiteX4-31" fmla="*/ 785813 w 1571626"/>
                <a:gd name="connsiteY4-32" fmla="*/ 0 h 1571626"/>
              </a:gdLst>
              <a:ahLst/>
              <a:cxnLst>
                <a:cxn ang="0">
                  <a:pos x="connsiteX0-23" y="connsiteY0-24"/>
                </a:cxn>
                <a:cxn ang="0">
                  <a:pos x="connsiteX1-25" y="connsiteY1-26"/>
                </a:cxn>
                <a:cxn ang="0">
                  <a:pos x="connsiteX2-27" y="connsiteY2-28"/>
                </a:cxn>
                <a:cxn ang="0">
                  <a:pos x="connsiteX3-29" y="connsiteY3-30"/>
                </a:cxn>
                <a:cxn ang="0">
                  <a:pos x="connsiteX4-31" y="connsiteY4-32"/>
                </a:cxn>
              </a:cxnLst>
              <a:rect l="l" t="t" r="r" b="b"/>
              <a:pathLst>
                <a:path w="1571626" h="1571626">
                  <a:moveTo>
                    <a:pt x="785813" y="943396"/>
                  </a:moveTo>
                  <a:lnTo>
                    <a:pt x="1571626" y="785813"/>
                  </a:lnTo>
                  <a:cubicBezTo>
                    <a:pt x="1571626" y="1219806"/>
                    <a:pt x="1219806" y="1571626"/>
                    <a:pt x="785813" y="1571626"/>
                  </a:cubicBezTo>
                  <a:cubicBezTo>
                    <a:pt x="351820" y="1571626"/>
                    <a:pt x="0" y="1219806"/>
                    <a:pt x="0" y="785813"/>
                  </a:cubicBezTo>
                  <a:cubicBezTo>
                    <a:pt x="0" y="351820"/>
                    <a:pt x="351820" y="0"/>
                    <a:pt x="785813" y="0"/>
                  </a:cubicBezTo>
                </a:path>
              </a:pathLst>
            </a:custGeom>
            <a:noFill/>
            <a:ln w="19050" cap="flat" cmpd="sng" algn="ctr">
              <a:solidFill>
                <a:srgbClr val="D06666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350">
                <a:solidFill>
                  <a:srgbClr val="5F5F5F"/>
                </a:solidFill>
              </a:endParaRPr>
            </a:p>
          </p:txBody>
        </p:sp>
        <p:sp>
          <p:nvSpPr>
            <p:cNvPr id="110" name="矩形 109"/>
            <p:cNvSpPr/>
            <p:nvPr>
              <p:custDataLst>
                <p:tags r:id="rId10"/>
              </p:custDataLst>
            </p:nvPr>
          </p:nvSpPr>
          <p:spPr>
            <a:xfrm rot="20940960">
              <a:off x="1945191" y="2245516"/>
              <a:ext cx="292503" cy="23114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US" altLang="zh-CN" sz="1350" dirty="0">
                  <a:solidFill>
                    <a:srgbClr val="FAA5C1"/>
                  </a:solidFill>
                </a:rPr>
                <a:t>03</a:t>
              </a:r>
            </a:p>
          </p:txBody>
        </p:sp>
        <p:sp>
          <p:nvSpPr>
            <p:cNvPr id="111" name="矩形 110"/>
            <p:cNvSpPr/>
            <p:nvPr>
              <p:custDataLst>
                <p:tags r:id="rId11"/>
              </p:custDataLst>
            </p:nvPr>
          </p:nvSpPr>
          <p:spPr>
            <a:xfrm>
              <a:off x="2440628" y="2080360"/>
              <a:ext cx="3782372" cy="7402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r>
                <a:rPr kumimoji="1" lang="zh-CN" altLang="en-US" sz="2800" b="1" dirty="0" smtClean="0">
                  <a:solidFill>
                    <a:srgbClr val="FFC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微商困局</a:t>
              </a:r>
              <a:endParaRPr kumimoji="1" lang="zh-CN" altLang="zh-CN" sz="2800" b="1" dirty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12" name="组合 111"/>
          <p:cNvGrpSpPr/>
          <p:nvPr>
            <p:custDataLst>
              <p:tags r:id="rId5"/>
            </p:custDataLst>
          </p:nvPr>
        </p:nvGrpSpPr>
        <p:grpSpPr>
          <a:xfrm>
            <a:off x="3100516" y="3812200"/>
            <a:ext cx="3766098" cy="611396"/>
            <a:chOff x="1663313" y="2080360"/>
            <a:chExt cx="4559687" cy="740229"/>
          </a:xfrm>
        </p:grpSpPr>
        <p:sp>
          <p:nvSpPr>
            <p:cNvPr id="113" name="饼形 247"/>
            <p:cNvSpPr/>
            <p:nvPr>
              <p:custDataLst>
                <p:tags r:id="rId6"/>
              </p:custDataLst>
            </p:nvPr>
          </p:nvSpPr>
          <p:spPr>
            <a:xfrm>
              <a:off x="1663313" y="2153614"/>
              <a:ext cx="593722" cy="593722"/>
            </a:xfrm>
            <a:custGeom>
              <a:avLst/>
              <a:gdLst>
                <a:gd name="connsiteX0" fmla="*/ 1571625 w 1571625"/>
                <a:gd name="connsiteY0" fmla="*/ 785813 h 1571625"/>
                <a:gd name="connsiteX1" fmla="*/ 785812 w 1571625"/>
                <a:gd name="connsiteY1" fmla="*/ 1571626 h 1571625"/>
                <a:gd name="connsiteX2" fmla="*/ -1 w 1571625"/>
                <a:gd name="connsiteY2" fmla="*/ 785813 h 1571625"/>
                <a:gd name="connsiteX3" fmla="*/ 785812 w 1571625"/>
                <a:gd name="connsiteY3" fmla="*/ 0 h 1571625"/>
                <a:gd name="connsiteX4" fmla="*/ 785813 w 1571625"/>
                <a:gd name="connsiteY4" fmla="*/ 785813 h 1571625"/>
                <a:gd name="connsiteX5" fmla="*/ 1571625 w 1571625"/>
                <a:gd name="connsiteY5" fmla="*/ 785813 h 1571625"/>
                <a:gd name="connsiteX0-1" fmla="*/ 785814 w 1571626"/>
                <a:gd name="connsiteY0-2" fmla="*/ 785813 h 1571626"/>
                <a:gd name="connsiteX1-3" fmla="*/ 1571626 w 1571626"/>
                <a:gd name="connsiteY1-4" fmla="*/ 785813 h 1571626"/>
                <a:gd name="connsiteX2-5" fmla="*/ 785813 w 1571626"/>
                <a:gd name="connsiteY2-6" fmla="*/ 1571626 h 1571626"/>
                <a:gd name="connsiteX3-7" fmla="*/ 0 w 1571626"/>
                <a:gd name="connsiteY3-8" fmla="*/ 785813 h 1571626"/>
                <a:gd name="connsiteX4-9" fmla="*/ 785813 w 1571626"/>
                <a:gd name="connsiteY4-10" fmla="*/ 0 h 1571626"/>
                <a:gd name="connsiteX5-11" fmla="*/ 877254 w 1571626"/>
                <a:gd name="connsiteY5-12" fmla="*/ 877253 h 1571626"/>
                <a:gd name="connsiteX0-13" fmla="*/ 785814 w 1571626"/>
                <a:gd name="connsiteY0-14" fmla="*/ 785813 h 1571626"/>
                <a:gd name="connsiteX1-15" fmla="*/ 1571626 w 1571626"/>
                <a:gd name="connsiteY1-16" fmla="*/ 785813 h 1571626"/>
                <a:gd name="connsiteX2-17" fmla="*/ 785813 w 1571626"/>
                <a:gd name="connsiteY2-18" fmla="*/ 1571626 h 1571626"/>
                <a:gd name="connsiteX3-19" fmla="*/ 0 w 1571626"/>
                <a:gd name="connsiteY3-20" fmla="*/ 785813 h 1571626"/>
                <a:gd name="connsiteX4-21" fmla="*/ 785813 w 1571626"/>
                <a:gd name="connsiteY4-22" fmla="*/ 0 h 1571626"/>
                <a:gd name="connsiteX0-23" fmla="*/ 785813 w 1571626"/>
                <a:gd name="connsiteY0-24" fmla="*/ 943396 h 1571626"/>
                <a:gd name="connsiteX1-25" fmla="*/ 1571626 w 1571626"/>
                <a:gd name="connsiteY1-26" fmla="*/ 785813 h 1571626"/>
                <a:gd name="connsiteX2-27" fmla="*/ 785813 w 1571626"/>
                <a:gd name="connsiteY2-28" fmla="*/ 1571626 h 1571626"/>
                <a:gd name="connsiteX3-29" fmla="*/ 0 w 1571626"/>
                <a:gd name="connsiteY3-30" fmla="*/ 785813 h 1571626"/>
                <a:gd name="connsiteX4-31" fmla="*/ 785813 w 1571626"/>
                <a:gd name="connsiteY4-32" fmla="*/ 0 h 1571626"/>
              </a:gdLst>
              <a:ahLst/>
              <a:cxnLst>
                <a:cxn ang="0">
                  <a:pos x="connsiteX0-23" y="connsiteY0-24"/>
                </a:cxn>
                <a:cxn ang="0">
                  <a:pos x="connsiteX1-25" y="connsiteY1-26"/>
                </a:cxn>
                <a:cxn ang="0">
                  <a:pos x="connsiteX2-27" y="connsiteY2-28"/>
                </a:cxn>
                <a:cxn ang="0">
                  <a:pos x="connsiteX3-29" y="connsiteY3-30"/>
                </a:cxn>
                <a:cxn ang="0">
                  <a:pos x="connsiteX4-31" y="connsiteY4-32"/>
                </a:cxn>
              </a:cxnLst>
              <a:rect l="l" t="t" r="r" b="b"/>
              <a:pathLst>
                <a:path w="1571626" h="1571626">
                  <a:moveTo>
                    <a:pt x="785813" y="943396"/>
                  </a:moveTo>
                  <a:lnTo>
                    <a:pt x="1571626" y="785813"/>
                  </a:lnTo>
                  <a:cubicBezTo>
                    <a:pt x="1571626" y="1219806"/>
                    <a:pt x="1219806" y="1571626"/>
                    <a:pt x="785813" y="1571626"/>
                  </a:cubicBezTo>
                  <a:cubicBezTo>
                    <a:pt x="351820" y="1571626"/>
                    <a:pt x="0" y="1219806"/>
                    <a:pt x="0" y="785813"/>
                  </a:cubicBezTo>
                  <a:cubicBezTo>
                    <a:pt x="0" y="351820"/>
                    <a:pt x="351820" y="0"/>
                    <a:pt x="785813" y="0"/>
                  </a:cubicBezTo>
                </a:path>
              </a:pathLst>
            </a:custGeom>
            <a:noFill/>
            <a:ln w="19050" cap="flat" cmpd="sng" algn="ctr">
              <a:solidFill>
                <a:srgbClr val="D06666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350">
                <a:solidFill>
                  <a:srgbClr val="5F5F5F"/>
                </a:solidFill>
              </a:endParaRPr>
            </a:p>
          </p:txBody>
        </p:sp>
        <p:sp>
          <p:nvSpPr>
            <p:cNvPr id="114" name="矩形 113"/>
            <p:cNvSpPr/>
            <p:nvPr>
              <p:custDataLst>
                <p:tags r:id="rId7"/>
              </p:custDataLst>
            </p:nvPr>
          </p:nvSpPr>
          <p:spPr>
            <a:xfrm rot="20940960">
              <a:off x="1945191" y="2245516"/>
              <a:ext cx="292503" cy="23114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US" altLang="zh-CN" sz="1350">
                  <a:solidFill>
                    <a:srgbClr val="FAA5C1"/>
                  </a:solidFill>
                </a:rPr>
                <a:t>04</a:t>
              </a:r>
            </a:p>
          </p:txBody>
        </p:sp>
        <p:sp>
          <p:nvSpPr>
            <p:cNvPr id="115" name="矩形 114"/>
            <p:cNvSpPr/>
            <p:nvPr>
              <p:custDataLst>
                <p:tags r:id="rId8"/>
              </p:custDataLst>
            </p:nvPr>
          </p:nvSpPr>
          <p:spPr>
            <a:xfrm>
              <a:off x="2440628" y="2080360"/>
              <a:ext cx="3782372" cy="7402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r>
                <a:rPr kumimoji="1" lang="zh-CN" altLang="en-US" sz="2800" b="1" dirty="0" smtClean="0">
                  <a:solidFill>
                    <a:srgbClr val="FFC000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实体店困局</a:t>
              </a:r>
              <a:endParaRPr kumimoji="1" lang="zh-CN" altLang="en-US" sz="2800" b="1" dirty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5043">
        <p:circle/>
      </p:transition>
    </mc:Choice>
    <mc:Fallback>
      <p:transition spd="slow" advTm="5043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877886" y="4146696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7557247" y="100770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138138" y="2277226"/>
            <a:ext cx="6239933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三，机遇</a:t>
            </a:r>
            <a:endParaRPr kumimoji="1" lang="en-US" altLang="en-US" sz="4400" b="1" dirty="0">
              <a:solidFill>
                <a:srgbClr val="FFC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3508">
        <p:blinds dir="vert"/>
      </p:transition>
    </mc:Choice>
    <mc:Fallback>
      <p:transition spd="slow" advTm="3508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xit" presetSubtype="54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8" grpId="1" animBg="1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六边形 4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3185530">
            <a:off x="-748670" y="-576374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六边形 6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609183" y="433100"/>
            <a:ext cx="700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FFC000"/>
                </a:solidFill>
                <a:latin typeface="Yuanti SC" panose="02010600040101010101" pitchFamily="2" charset="-122"/>
                <a:ea typeface="Yuanti SC" panose="02010600040101010101" pitchFamily="2" charset="-122"/>
              </a:rPr>
              <a:t>机遇</a:t>
            </a:r>
            <a:endParaRPr lang="zh-CN" altLang="en-US" sz="2000" b="1" dirty="0">
              <a:solidFill>
                <a:srgbClr val="FFC000"/>
              </a:solidFill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559368" y="444961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>
            <p:custDataLst>
              <p:tags r:id="rId2"/>
            </p:custDataLst>
          </p:nvPr>
        </p:nvGrpSpPr>
        <p:grpSpPr>
          <a:xfrm>
            <a:off x="2155616" y="1736056"/>
            <a:ext cx="5015866" cy="1698784"/>
            <a:chOff x="4504" y="2881"/>
            <a:chExt cx="10532" cy="3567"/>
          </a:xfrm>
        </p:grpSpPr>
        <p:grpSp>
          <p:nvGrpSpPr>
            <p:cNvPr id="14" name="组合 13"/>
            <p:cNvGrpSpPr/>
            <p:nvPr/>
          </p:nvGrpSpPr>
          <p:grpSpPr>
            <a:xfrm>
              <a:off x="4504" y="2881"/>
              <a:ext cx="10532" cy="781"/>
              <a:chOff x="4504" y="2881"/>
              <a:chExt cx="10532" cy="781"/>
            </a:xfrm>
          </p:grpSpPr>
          <p:sp>
            <p:nvSpPr>
              <p:cNvPr id="15" name="TextBox 20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5691" y="2881"/>
                <a:ext cx="9345" cy="781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noAutofit/>
              </a:bodyPr>
              <a:lstStyle/>
              <a:p>
                <a:r>
                  <a:rPr kumimoji="1" lang="zh-CN" altLang="en-US" sz="2000" b="1" dirty="0" smtClean="0">
                    <a:solidFill>
                      <a:schemeClr val="accent3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大数据云计算</a:t>
                </a:r>
                <a:endParaRPr kumimoji="1" lang="zh-CN" altLang="en-US" sz="2000" b="1" dirty="0">
                  <a:solidFill>
                    <a:schemeClr val="accent3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endParaRPr>
              </a:p>
            </p:txBody>
          </p:sp>
          <p:sp>
            <p:nvSpPr>
              <p:cNvPr id="19" name="矩形 8"/>
              <p:cNvSpPr/>
              <p:nvPr>
                <p:custDataLst>
                  <p:tags r:id="rId8"/>
                </p:custDataLst>
              </p:nvPr>
            </p:nvSpPr>
            <p:spPr>
              <a:xfrm>
                <a:off x="4504" y="2941"/>
                <a:ext cx="815" cy="662"/>
              </a:xfrm>
              <a:custGeom>
                <a:avLst/>
                <a:gdLst/>
                <a:ahLst/>
                <a:cxnLst/>
                <a:rect l="l" t="t" r="r" b="b"/>
                <a:pathLst>
                  <a:path w="855095" h="855095">
                    <a:moveTo>
                      <a:pt x="805897" y="427546"/>
                    </a:moveTo>
                    <a:lnTo>
                      <a:pt x="855095" y="427546"/>
                    </a:lnTo>
                    <a:lnTo>
                      <a:pt x="855095" y="855095"/>
                    </a:lnTo>
                    <a:lnTo>
                      <a:pt x="427546" y="855095"/>
                    </a:lnTo>
                    <a:lnTo>
                      <a:pt x="427546" y="805897"/>
                    </a:lnTo>
                    <a:lnTo>
                      <a:pt x="805897" y="805897"/>
                    </a:lnTo>
                    <a:close/>
                    <a:moveTo>
                      <a:pt x="0" y="0"/>
                    </a:moveTo>
                    <a:lnTo>
                      <a:pt x="427546" y="0"/>
                    </a:lnTo>
                    <a:lnTo>
                      <a:pt x="427546" y="49196"/>
                    </a:lnTo>
                    <a:lnTo>
                      <a:pt x="49196" y="49196"/>
                    </a:lnTo>
                    <a:lnTo>
                      <a:pt x="49196" y="427546"/>
                    </a:lnTo>
                    <a:lnTo>
                      <a:pt x="0" y="427546"/>
                    </a:lnTo>
                    <a:close/>
                  </a:path>
                </a:pathLst>
              </a:custGeom>
              <a:solidFill>
                <a:srgbClr val="549E39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Autofit/>
              </a:bodyPr>
              <a:lstStyle/>
              <a:p>
                <a:pPr algn="ctr"/>
                <a:r>
                  <a:rPr lang="en-US" altLang="zh-CN" sz="1500" b="1" dirty="0">
                    <a:solidFill>
                      <a:srgbClr val="549E39"/>
                    </a:solidFill>
                    <a:sym typeface="Arial" panose="020B0604020202020204" pitchFamily="34" charset="0"/>
                  </a:rPr>
                  <a:t>01</a:t>
                </a: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4504" y="4352"/>
              <a:ext cx="10532" cy="781"/>
              <a:chOff x="4504" y="4352"/>
              <a:chExt cx="10532" cy="781"/>
            </a:xfrm>
          </p:grpSpPr>
          <p:sp>
            <p:nvSpPr>
              <p:cNvPr id="22" name="TextBox 20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5691" y="4352"/>
                <a:ext cx="9345" cy="781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normAutofit lnSpcReduction="10000"/>
              </a:bodyPr>
              <a:lstStyle/>
              <a:p>
                <a:pPr algn="l"/>
                <a:r>
                  <a:rPr kumimoji="1" lang="zh-CN" altLang="en-US" sz="2000" b="1" dirty="0" smtClean="0">
                    <a:solidFill>
                      <a:srgbClr val="FFC000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人工智能</a:t>
                </a:r>
                <a:endParaRPr kumimoji="1" lang="zh-CN" altLang="en-US" sz="2000" b="1" dirty="0">
                  <a:solidFill>
                    <a:srgbClr val="FFC000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endParaRPr>
              </a:p>
            </p:txBody>
          </p:sp>
          <p:sp>
            <p:nvSpPr>
              <p:cNvPr id="23" name="矩形 8"/>
              <p:cNvSpPr/>
              <p:nvPr>
                <p:custDataLst>
                  <p:tags r:id="rId6"/>
                </p:custDataLst>
              </p:nvPr>
            </p:nvSpPr>
            <p:spPr>
              <a:xfrm>
                <a:off x="4504" y="4352"/>
                <a:ext cx="815" cy="662"/>
              </a:xfrm>
              <a:custGeom>
                <a:avLst/>
                <a:gdLst/>
                <a:ahLst/>
                <a:cxnLst/>
                <a:rect l="l" t="t" r="r" b="b"/>
                <a:pathLst>
                  <a:path w="855095" h="855095">
                    <a:moveTo>
                      <a:pt x="805897" y="427546"/>
                    </a:moveTo>
                    <a:lnTo>
                      <a:pt x="855095" y="427546"/>
                    </a:lnTo>
                    <a:lnTo>
                      <a:pt x="855095" y="855095"/>
                    </a:lnTo>
                    <a:lnTo>
                      <a:pt x="427546" y="855095"/>
                    </a:lnTo>
                    <a:lnTo>
                      <a:pt x="427546" y="805897"/>
                    </a:lnTo>
                    <a:lnTo>
                      <a:pt x="805897" y="805897"/>
                    </a:lnTo>
                    <a:close/>
                    <a:moveTo>
                      <a:pt x="0" y="0"/>
                    </a:moveTo>
                    <a:lnTo>
                      <a:pt x="427546" y="0"/>
                    </a:lnTo>
                    <a:lnTo>
                      <a:pt x="427546" y="49196"/>
                    </a:lnTo>
                    <a:lnTo>
                      <a:pt x="49196" y="49196"/>
                    </a:lnTo>
                    <a:lnTo>
                      <a:pt x="49196" y="427546"/>
                    </a:lnTo>
                    <a:lnTo>
                      <a:pt x="0" y="427546"/>
                    </a:lnTo>
                    <a:close/>
                  </a:path>
                </a:pathLst>
              </a:custGeom>
              <a:solidFill>
                <a:srgbClr val="DC9F0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Autofit/>
              </a:bodyPr>
              <a:lstStyle/>
              <a:p>
                <a:pPr algn="ctr"/>
                <a:r>
                  <a:rPr lang="en-US" altLang="zh-CN" sz="1500" b="1" dirty="0">
                    <a:solidFill>
                      <a:srgbClr val="DC9F0C"/>
                    </a:solidFill>
                    <a:sym typeface="Arial" panose="020B0604020202020204" pitchFamily="34" charset="0"/>
                  </a:rPr>
                  <a:t>02</a:t>
                </a: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4504" y="5668"/>
              <a:ext cx="10531" cy="780"/>
              <a:chOff x="4504" y="5668"/>
              <a:chExt cx="10531" cy="780"/>
            </a:xfrm>
          </p:grpSpPr>
          <p:sp>
            <p:nvSpPr>
              <p:cNvPr id="26" name="TextBox 20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5691" y="5668"/>
                <a:ext cx="9345" cy="781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normAutofit lnSpcReduction="10000"/>
              </a:bodyPr>
              <a:lstStyle/>
              <a:p>
                <a:r>
                  <a:rPr kumimoji="1" lang="zh-CN" altLang="en-US" sz="2000" b="1" dirty="0" smtClean="0">
                    <a:solidFill>
                      <a:schemeClr val="accent3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Arial" panose="020B0604020202020204" pitchFamily="34" charset="0"/>
                  </a:rPr>
                  <a:t>社交新媒体</a:t>
                </a:r>
                <a:endParaRPr kumimoji="1" lang="zh-CN" altLang="en-US" sz="2000" b="1" dirty="0">
                  <a:solidFill>
                    <a:schemeClr val="accent3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" name="矩形 8"/>
              <p:cNvSpPr/>
              <p:nvPr>
                <p:custDataLst>
                  <p:tags r:id="rId4"/>
                </p:custDataLst>
              </p:nvPr>
            </p:nvSpPr>
            <p:spPr>
              <a:xfrm>
                <a:off x="4504" y="5727"/>
                <a:ext cx="815" cy="662"/>
              </a:xfrm>
              <a:custGeom>
                <a:avLst/>
                <a:gdLst/>
                <a:ahLst/>
                <a:cxnLst/>
                <a:rect l="l" t="t" r="r" b="b"/>
                <a:pathLst>
                  <a:path w="855095" h="855095">
                    <a:moveTo>
                      <a:pt x="805897" y="427546"/>
                    </a:moveTo>
                    <a:lnTo>
                      <a:pt x="855095" y="427546"/>
                    </a:lnTo>
                    <a:lnTo>
                      <a:pt x="855095" y="855095"/>
                    </a:lnTo>
                    <a:lnTo>
                      <a:pt x="427546" y="855095"/>
                    </a:lnTo>
                    <a:lnTo>
                      <a:pt x="427546" y="805897"/>
                    </a:lnTo>
                    <a:lnTo>
                      <a:pt x="805897" y="805897"/>
                    </a:lnTo>
                    <a:close/>
                    <a:moveTo>
                      <a:pt x="0" y="0"/>
                    </a:moveTo>
                    <a:lnTo>
                      <a:pt x="427546" y="0"/>
                    </a:lnTo>
                    <a:lnTo>
                      <a:pt x="427546" y="49196"/>
                    </a:lnTo>
                    <a:lnTo>
                      <a:pt x="49196" y="49196"/>
                    </a:lnTo>
                    <a:lnTo>
                      <a:pt x="49196" y="427546"/>
                    </a:lnTo>
                    <a:lnTo>
                      <a:pt x="0" y="427546"/>
                    </a:lnTo>
                    <a:close/>
                  </a:path>
                </a:pathLst>
              </a:custGeom>
              <a:solidFill>
                <a:srgbClr val="549E39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Autofit/>
              </a:bodyPr>
              <a:lstStyle/>
              <a:p>
                <a:pPr algn="ctr"/>
                <a:r>
                  <a:rPr lang="en-US" altLang="zh-CN" sz="1500" b="1" dirty="0">
                    <a:solidFill>
                      <a:srgbClr val="549E39"/>
                    </a:solidFill>
                    <a:sym typeface="Arial" panose="020B0604020202020204" pitchFamily="34" charset="0"/>
                  </a:rPr>
                  <a:t>03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 advTm="5043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bldLvl="0" animBg="1"/>
      <p:bldP spid="6" grpId="0" bldLvl="0" animBg="1"/>
      <p:bldP spid="6" grpId="1" bldLvl="0" animBg="1"/>
      <p:bldP spid="7" grpId="0" bldLvl="0" animBg="1"/>
      <p:bldP spid="7" grpId="1" bldLvl="0" animBg="1"/>
      <p:bldP spid="8" grpId="0" bldLvl="0" animBg="1"/>
      <p:bldP spid="8" grpId="1" bldLvl="0" animBg="1"/>
      <p:bldP spid="9" grpId="0" bldLvl="0" animBg="1"/>
      <p:bldP spid="9" grpId="1" bldLvl="0" animBg="1"/>
      <p:bldP spid="11" grpId="0"/>
      <p:bldP spid="41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877886" y="4146696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7557247" y="100770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704821" y="2157073"/>
            <a:ext cx="6239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 smtClean="0">
                <a:solidFill>
                  <a:srgbClr val="FFC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四，三个新零售模式</a:t>
            </a:r>
            <a:endParaRPr kumimoji="1" lang="zh-CN" altLang="en-US" sz="4800" b="1" dirty="0">
              <a:solidFill>
                <a:srgbClr val="FFC000"/>
              </a:solidFill>
              <a:latin typeface="Yuanti SC" panose="02010600040101010101" pitchFamily="2" charset="-122"/>
              <a:ea typeface="Yuanti SC" panose="020106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3508">
        <p:blinds dir="vert"/>
      </p:transition>
    </mc:Choice>
    <mc:Fallback>
      <p:transition spd="slow" advTm="3508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xit" presetSubtype="54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8" grpId="1" animBg="1"/>
      <p:bldP spid="9" grpId="0" animBg="1"/>
      <p:bldP spid="9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a"/>
  <p:tag name="KSO_WM_UNIT_INDEX" val="1_3_1"/>
  <p:tag name="KSO_WM_UNIT_ID" val="diagram160051_4*l_h_a*1_3_1"/>
  <p:tag name="KSO_WM_UNIT_CLEAR" val="1"/>
  <p:tag name="KSO_WM_UNIT_LAYERLEVEL" val="1_1_1"/>
  <p:tag name="KSO_WM_UNIT_VALUE" val="2"/>
  <p:tag name="KSO_WM_UNIT_HIGHLIGHT" val="0"/>
  <p:tag name="KSO_WM_UNIT_COMPATIBLE" val="0"/>
  <p:tag name="KSO_WM_BEAUTIFY_FLAG" val="#wm#"/>
  <p:tag name="KSO_WM_DIAGRAM_GROUP_CODE" val="l1-1"/>
  <p:tag name="KSO_WM_UNIT_PRESET_TEXT" val="03"/>
  <p:tag name="KSO_WM_UNIT_TEXT_FILL_FORE_SCHEMECOLOR_INDEX" val="5"/>
  <p:tag name="KSO_WM_UNIT_TEXT_FILL_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f"/>
  <p:tag name="KSO_WM_UNIT_INDEX" val="1_3_1"/>
  <p:tag name="KSO_WM_UNIT_ID" val="diagram160051_4*l_h_f*1_3_1"/>
  <p:tag name="KSO_WM_UNIT_CLEAR" val="1"/>
  <p:tag name="KSO_WM_UNIT_LAYERLEVEL" val="1_1_1"/>
  <p:tag name="KSO_WM_UNIT_VALUE" val="44"/>
  <p:tag name="KSO_WM_UNIT_HIGHLIGHT" val="0"/>
  <p:tag name="KSO_WM_UNIT_COMPATIBLE" val="0"/>
  <p:tag name="KSO_WM_BEAUTIFY_FLAG" val="#wm#"/>
  <p:tag name="KSO_WM_DIAGRAM_GROUP_CODE" val="l1-1"/>
  <p:tag name="KSO_WM_UNIT_PRESET_TEXT" val="Lorem ipsum dolor sit amet, consectetur adi"/>
  <p:tag name="KSO_WM_UNIT_TEXT_FILL_FORE_SCHEMECOLOR_INDEX" val="13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5"/>
  <p:tag name="KSO_WM_UNIT_ID" val="diagram160051_4*l_i*1_5"/>
  <p:tag name="KSO_WM_UNIT_CLEAR" val="1"/>
  <p:tag name="KSO_WM_UNIT_LAYERLEVEL" val="1_1"/>
  <p:tag name="KSO_WM_BEAUTIFY_FLAG" val="#wm#"/>
  <p:tag name="KSO_WM_DIAGRAM_GROUP_CODE" val="l1-1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6"/>
  <p:tag name="KSO_WM_UNIT_ID" val="diagram160051_4*l_i*1_6"/>
  <p:tag name="KSO_WM_UNIT_CLEAR" val="1"/>
  <p:tag name="KSO_WM_UNIT_LAYERLEVEL" val="1_1"/>
  <p:tag name="KSO_WM_BEAUTIFY_FLAG" val="#wm#"/>
  <p:tag name="KSO_WM_DIAGRAM_GROUP_CODE" val="l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a"/>
  <p:tag name="KSO_WM_UNIT_INDEX" val="1_2_1"/>
  <p:tag name="KSO_WM_UNIT_ID" val="diagram160051_4*l_h_a*1_2_1"/>
  <p:tag name="KSO_WM_UNIT_CLEAR" val="1"/>
  <p:tag name="KSO_WM_UNIT_LAYERLEVEL" val="1_1_1"/>
  <p:tag name="KSO_WM_UNIT_VALUE" val="2"/>
  <p:tag name="KSO_WM_UNIT_HIGHLIGHT" val="0"/>
  <p:tag name="KSO_WM_UNIT_COMPATIBLE" val="0"/>
  <p:tag name="KSO_WM_BEAUTIFY_FLAG" val="#wm#"/>
  <p:tag name="KSO_WM_DIAGRAM_GROUP_CODE" val="l1-1"/>
  <p:tag name="KSO_WM_UNIT_PRESET_TEXT" val="02"/>
  <p:tag name="KSO_WM_UNIT_TEXT_FILL_FORE_SCHEMECOLOR_INDEX" val="6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f"/>
  <p:tag name="KSO_WM_UNIT_INDEX" val="1_2_1"/>
  <p:tag name="KSO_WM_UNIT_ID" val="diagram160051_4*l_h_f*1_2_1"/>
  <p:tag name="KSO_WM_UNIT_CLEAR" val="1"/>
  <p:tag name="KSO_WM_UNIT_LAYERLEVEL" val="1_1_1"/>
  <p:tag name="KSO_WM_UNIT_VALUE" val="44"/>
  <p:tag name="KSO_WM_UNIT_HIGHLIGHT" val="0"/>
  <p:tag name="KSO_WM_UNIT_COMPATIBLE" val="0"/>
  <p:tag name="KSO_WM_BEAUTIFY_FLAG" val="#wm#"/>
  <p:tag name="KSO_WM_DIAGRAM_GROUP_CODE" val="l1-1"/>
  <p:tag name="KSO_WM_UNIT_PRESET_TEXT" val="Lorem ipsum dolor sit amet, consectetur adi"/>
  <p:tag name="KSO_WM_UNIT_TEXT_FILL_FORE_SCHEMECOLOR_INDEX" val="13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3"/>
  <p:tag name="KSO_WM_UNIT_ID" val="diagram160051_4*l_i*1_3"/>
  <p:tag name="KSO_WM_UNIT_CLEAR" val="1"/>
  <p:tag name="KSO_WM_UNIT_LAYERLEVEL" val="1_1"/>
  <p:tag name="KSO_WM_BEAUTIFY_FLAG" val="#wm#"/>
  <p:tag name="KSO_WM_DIAGRAM_GROUP_CODE" val="l1-1"/>
  <p:tag name="KSO_WM_UNIT_LINE_FORE_SCHEMECOLOR_INDEX" val="6"/>
  <p:tag name="KSO_WM_UNIT_LINE_FILL_TYPE" val="2"/>
  <p:tag name="KSO_WM_UNIT_TEXT_FILL_FORE_SCHEMECOLOR_INDEX" val="2"/>
  <p:tag name="KSO_WM_UNIT_TEXT_FILL_TYP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4"/>
  <p:tag name="KSO_WM_UNIT_ID" val="diagram160051_4*l_i*1_4"/>
  <p:tag name="KSO_WM_UNIT_CLEAR" val="1"/>
  <p:tag name="KSO_WM_UNIT_LAYERLEVEL" val="1_1"/>
  <p:tag name="KSO_WM_BEAUTIFY_FLAG" val="#wm#"/>
  <p:tag name="KSO_WM_DIAGRAM_GROUP_CODE" val="l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a"/>
  <p:tag name="KSO_WM_UNIT_INDEX" val="1_3_1"/>
  <p:tag name="KSO_WM_UNIT_ID" val="diagram160051_4*l_h_a*1_3_1"/>
  <p:tag name="KSO_WM_UNIT_CLEAR" val="1"/>
  <p:tag name="KSO_WM_UNIT_LAYERLEVEL" val="1_1_1"/>
  <p:tag name="KSO_WM_UNIT_VALUE" val="2"/>
  <p:tag name="KSO_WM_UNIT_HIGHLIGHT" val="0"/>
  <p:tag name="KSO_WM_UNIT_COMPATIBLE" val="0"/>
  <p:tag name="KSO_WM_BEAUTIFY_FLAG" val="#wm#"/>
  <p:tag name="KSO_WM_DIAGRAM_GROUP_CODE" val="l1-1"/>
  <p:tag name="KSO_WM_UNIT_PRESET_TEXT" val="03"/>
  <p:tag name="KSO_WM_UNIT_TEXT_FILL_FORE_SCHEMECOLOR_INDEX" val="5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f"/>
  <p:tag name="KSO_WM_UNIT_INDEX" val="1_3_1"/>
  <p:tag name="KSO_WM_UNIT_ID" val="diagram160051_4*l_h_f*1_3_1"/>
  <p:tag name="KSO_WM_UNIT_CLEAR" val="1"/>
  <p:tag name="KSO_WM_UNIT_LAYERLEVEL" val="1_1_1"/>
  <p:tag name="KSO_WM_UNIT_VALUE" val="44"/>
  <p:tag name="KSO_WM_UNIT_HIGHLIGHT" val="0"/>
  <p:tag name="KSO_WM_UNIT_COMPATIBLE" val="0"/>
  <p:tag name="KSO_WM_BEAUTIFY_FLAG" val="#wm#"/>
  <p:tag name="KSO_WM_DIAGRAM_GROUP_CODE" val="l1-1"/>
  <p:tag name="KSO_WM_UNIT_PRESET_TEXT" val="Lorem ipsum dolor sit amet, consectetur adi"/>
  <p:tag name="KSO_WM_UNIT_TEXT_FILL_FORE_SCHEMECOLOR_INDEX" val="13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5"/>
  <p:tag name="KSO_WM_UNIT_ID" val="diagram160051_4*l_i*1_5"/>
  <p:tag name="KSO_WM_UNIT_CLEAR" val="1"/>
  <p:tag name="KSO_WM_UNIT_LAYERLEVEL" val="1_1"/>
  <p:tag name="KSO_WM_BEAUTIFY_FLAG" val="#wm#"/>
  <p:tag name="KSO_WM_DIAGRAM_GROUP_CODE" val="l1-1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6"/>
  <p:tag name="KSO_WM_UNIT_ID" val="diagram160051_4*l_i*1_6"/>
  <p:tag name="KSO_WM_UNIT_CLEAR" val="1"/>
  <p:tag name="KSO_WM_UNIT_LAYERLEVEL" val="1_1"/>
  <p:tag name="KSO_WM_BEAUTIFY_FLAG" val="#wm#"/>
  <p:tag name="KSO_WM_DIAGRAM_GROUP_CODE" val="l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a"/>
  <p:tag name="KSO_WM_UNIT_INDEX" val="1_2_1"/>
  <p:tag name="KSO_WM_UNIT_ID" val="diagram160051_4*l_h_a*1_2_1"/>
  <p:tag name="KSO_WM_UNIT_CLEAR" val="1"/>
  <p:tag name="KSO_WM_UNIT_LAYERLEVEL" val="1_1_1"/>
  <p:tag name="KSO_WM_UNIT_VALUE" val="2"/>
  <p:tag name="KSO_WM_UNIT_HIGHLIGHT" val="0"/>
  <p:tag name="KSO_WM_UNIT_COMPATIBLE" val="0"/>
  <p:tag name="KSO_WM_BEAUTIFY_FLAG" val="#wm#"/>
  <p:tag name="KSO_WM_DIAGRAM_GROUP_CODE" val="l1-1"/>
  <p:tag name="KSO_WM_UNIT_PRESET_TEXT" val="02"/>
  <p:tag name="KSO_WM_UNIT_TEXT_FILL_FORE_SCHEMECOLOR_INDEX" val="6"/>
  <p:tag name="KSO_WM_UNIT_TEX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f"/>
  <p:tag name="KSO_WM_UNIT_INDEX" val="1_2_1"/>
  <p:tag name="KSO_WM_UNIT_ID" val="diagram160051_4*l_h_f*1_2_1"/>
  <p:tag name="KSO_WM_UNIT_CLEAR" val="1"/>
  <p:tag name="KSO_WM_UNIT_LAYERLEVEL" val="1_1_1"/>
  <p:tag name="KSO_WM_UNIT_VALUE" val="44"/>
  <p:tag name="KSO_WM_UNIT_HIGHLIGHT" val="0"/>
  <p:tag name="KSO_WM_UNIT_COMPATIBLE" val="0"/>
  <p:tag name="KSO_WM_BEAUTIFY_FLAG" val="#wm#"/>
  <p:tag name="KSO_WM_DIAGRAM_GROUP_CODE" val="l1-1"/>
  <p:tag name="KSO_WM_UNIT_PRESET_TEXT" val="Lorem ipsum dolor sit amet, consectetur adi"/>
  <p:tag name="KSO_WM_UNIT_TEXT_FILL_FORE_SCHEMECOLOR_INDEX" val="13"/>
  <p:tag name="KSO_WM_UNIT_TEXT_FILL_TYP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3"/>
  <p:tag name="KSO_WM_UNIT_ID" val="diagram160051_4*l_i*1_3"/>
  <p:tag name="KSO_WM_UNIT_CLEAR" val="1"/>
  <p:tag name="KSO_WM_UNIT_LAYERLEVEL" val="1_1"/>
  <p:tag name="KSO_WM_BEAUTIFY_FLAG" val="#wm#"/>
  <p:tag name="KSO_WM_DIAGRAM_GROUP_CODE" val="l1-1"/>
  <p:tag name="KSO_WM_UNIT_LINE_FORE_SCHEMECOLOR_INDEX" val="6"/>
  <p:tag name="KSO_WM_UNIT_LINE_FILL_TYPE" val="2"/>
  <p:tag name="KSO_WM_UNIT_TEXT_FILL_FORE_SCHEMECOLOR_INDEX" val="2"/>
  <p:tag name="KSO_WM_UNIT_TEXT_FILL_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4"/>
  <p:tag name="KSO_WM_UNIT_ID" val="diagram160051_4*l_i*1_4"/>
  <p:tag name="KSO_WM_UNIT_CLEAR" val="1"/>
  <p:tag name="KSO_WM_UNIT_LAYERLEVEL" val="1_1"/>
  <p:tag name="KSO_WM_BEAUTIFY_FLAG" val="#wm#"/>
  <p:tag name="KSO_WM_DIAGRAM_GROUP_CODE" val="l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a"/>
  <p:tag name="KSO_WM_UNIT_INDEX" val="1_1_1"/>
  <p:tag name="KSO_WM_UNIT_ID" val="diagram160051_4*l_h_a*1_1_1"/>
  <p:tag name="KSO_WM_UNIT_CLEAR" val="1"/>
  <p:tag name="KSO_WM_UNIT_LAYERLEVEL" val="1_1_1"/>
  <p:tag name="KSO_WM_UNIT_VALUE" val="2"/>
  <p:tag name="KSO_WM_UNIT_HIGHLIGHT" val="0"/>
  <p:tag name="KSO_WM_UNIT_COMPATIBLE" val="0"/>
  <p:tag name="KSO_WM_BEAUTIFY_FLAG" val="#wm#"/>
  <p:tag name="KSO_WM_DIAGRAM_GROUP_CODE" val="l1-1"/>
  <p:tag name="KSO_WM_UNIT_PRESET_TEXT" val="01"/>
  <p:tag name="KSO_WM_UNIT_TEXT_FILL_FORE_SCHEMECOLOR_INDEX" val="5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h_f"/>
  <p:tag name="KSO_WM_UNIT_INDEX" val="1_1_1"/>
  <p:tag name="KSO_WM_UNIT_ID" val="diagram160051_4*l_h_f*1_1_1"/>
  <p:tag name="KSO_WM_UNIT_CLEAR" val="1"/>
  <p:tag name="KSO_WM_UNIT_LAYERLEVEL" val="1_1_1"/>
  <p:tag name="KSO_WM_UNIT_VALUE" val="44"/>
  <p:tag name="KSO_WM_UNIT_HIGHLIGHT" val="0"/>
  <p:tag name="KSO_WM_UNIT_COMPATIBLE" val="0"/>
  <p:tag name="KSO_WM_BEAUTIFY_FLAG" val="#wm#"/>
  <p:tag name="KSO_WM_DIAGRAM_GROUP_CODE" val="l1-1"/>
  <p:tag name="KSO_WM_UNIT_PRESET_TEXT" val="Lorem ipsum dolor sit amet, consectetur adi"/>
  <p:tag name="KSO_WM_UNIT_TEXT_FILL_FORE_SCHEMECOLOR_INDEX" val="13"/>
  <p:tag name="KSO_WM_UNIT_TEXT_FILL_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1"/>
  <p:tag name="KSO_WM_UNIT_ID" val="diagram160051_4*l_i*1_1"/>
  <p:tag name="KSO_WM_UNIT_CLEAR" val="1"/>
  <p:tag name="KSO_WM_UNIT_LAYERLEVEL" val="1_1"/>
  <p:tag name="KSO_WM_BEAUTIFY_FLAG" val="#wm#"/>
  <p:tag name="KSO_WM_DIAGRAM_GROUP_CODE" val="l1-1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051"/>
  <p:tag name="KSO_WM_UNIT_TYPE" val="l_i"/>
  <p:tag name="KSO_WM_UNIT_INDEX" val="1_2"/>
  <p:tag name="KSO_WM_UNIT_ID" val="diagram160051_4*l_i*1_2"/>
  <p:tag name="KSO_WM_UNIT_CLEAR" val="1"/>
  <p:tag name="KSO_WM_UNIT_LAYERLEVEL" val="1_1"/>
  <p:tag name="KSO_WM_BEAUTIFY_FLAG" val="#wm#"/>
  <p:tag name="KSO_WM_DIAGRAM_GROUP_CODE" val="l1-1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256_4*i*0"/>
  <p:tag name="KSO_WM_TEMPLATE_CATEGORY" val="diagram"/>
  <p:tag name="KSO_WM_TEMPLATE_INDEX" val="160256"/>
  <p:tag name="KSO_WM_UNIT_INDEX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256_4*i*7"/>
  <p:tag name="KSO_WM_TEMPLATE_CATEGORY" val="diagram"/>
  <p:tag name="KSO_WM_TEMPLATE_INDEX" val="160256"/>
  <p:tag name="KSO_WM_UNIT_INDEX" val="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256_4*i*14"/>
  <p:tag name="KSO_WM_TEMPLATE_CATEGORY" val="diagram"/>
  <p:tag name="KSO_WM_TEMPLATE_INDEX" val="160256"/>
  <p:tag name="KSO_WM_UNIT_INDEX" val="1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256_4*i*21"/>
  <p:tag name="KSO_WM_TEMPLATE_CATEGORY" val="diagram"/>
  <p:tag name="KSO_WM_TEMPLATE_INDEX" val="160256"/>
  <p:tag name="KSO_WM_UNIT_INDEX" val="2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7"/>
  <p:tag name="KSO_WM_UNIT_ID" val="264*l_i*1_7"/>
  <p:tag name="KSO_WM_UNIT_CLEAR" val="1"/>
  <p:tag name="KSO_WM_UNIT_LAYERLEVEL" val="1_1"/>
  <p:tag name="KSO_WM_BEAUTIFY_FLAG" val="#wm#"/>
  <p:tag name="KSO_WM_DIAGRAM_GROUP_CODE" val="l1-1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8"/>
  <p:tag name="KSO_WM_UNIT_ID" val="264*l_i*1_8"/>
  <p:tag name="KSO_WM_UNIT_CLEAR" val="1"/>
  <p:tag name="KSO_WM_UNIT_LAYERLEVEL" val="1_1"/>
  <p:tag name="KSO_WM_BEAUTIFY_FLAG" val="#wm#"/>
  <p:tag name="KSO_WM_DIAGRAM_GROUP_CODE" val="l1-1"/>
  <p:tag name="KSO_WM_UNIT_TEXT_FILL_FORE_SCHEMECOLOR_INDEX" val="5"/>
  <p:tag name="KSO_WM_UNIT_TEXT_FILL_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h_f"/>
  <p:tag name="KSO_WM_UNIT_INDEX" val="1_4_1"/>
  <p:tag name="KSO_WM_UNIT_ID" val="264*l_h_f*1_4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UNIT_TEXT_FILL_FORE_SCHEMECOLOR_INDEX" val="5"/>
  <p:tag name="KSO_WM_UNIT_TEXT_FILL_TYP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5"/>
  <p:tag name="KSO_WM_UNIT_ID" val="264*l_i*1_5"/>
  <p:tag name="KSO_WM_UNIT_CLEAR" val="1"/>
  <p:tag name="KSO_WM_UNIT_LAYERLEVEL" val="1_1"/>
  <p:tag name="KSO_WM_BEAUTIFY_FLAG" val="#wm#"/>
  <p:tag name="KSO_WM_DIAGRAM_GROUP_CODE" val="l1-1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6"/>
  <p:tag name="KSO_WM_UNIT_ID" val="264*l_i*1_6"/>
  <p:tag name="KSO_WM_UNIT_CLEAR" val="1"/>
  <p:tag name="KSO_WM_UNIT_LAYERLEVEL" val="1_1"/>
  <p:tag name="KSO_WM_BEAUTIFY_FLAG" val="#wm#"/>
  <p:tag name="KSO_WM_DIAGRAM_GROUP_CODE" val="l1-1"/>
  <p:tag name="KSO_WM_UNIT_TEXT_FILL_FORE_SCHEMECOLOR_INDEX" val="5"/>
  <p:tag name="KSO_WM_UNIT_TEXT_FILL_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h_f"/>
  <p:tag name="KSO_WM_UNIT_INDEX" val="1_3_1"/>
  <p:tag name="KSO_WM_UNIT_ID" val="264*l_h_f*1_3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UNIT_TEXT_FILL_FORE_SCHEMECOLOR_INDEX" val="5"/>
  <p:tag name="KSO_WM_UNIT_TEXT_FILL_TYP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3"/>
  <p:tag name="KSO_WM_UNIT_ID" val="264*l_i*1_3"/>
  <p:tag name="KSO_WM_UNIT_CLEAR" val="1"/>
  <p:tag name="KSO_WM_UNIT_LAYERLEVEL" val="1_1"/>
  <p:tag name="KSO_WM_BEAUTIFY_FLAG" val="#wm#"/>
  <p:tag name="KSO_WM_DIAGRAM_GROUP_CODE" val="l1-1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4"/>
  <p:tag name="KSO_WM_UNIT_ID" val="264*l_i*1_4"/>
  <p:tag name="KSO_WM_UNIT_CLEAR" val="1"/>
  <p:tag name="KSO_WM_UNIT_LAYERLEVEL" val="1_1"/>
  <p:tag name="KSO_WM_BEAUTIFY_FLAG" val="#wm#"/>
  <p:tag name="KSO_WM_DIAGRAM_GROUP_CODE" val="l1-1"/>
  <p:tag name="KSO_WM_UNIT_TEXT_FILL_FORE_SCHEMECOLOR_INDEX" val="5"/>
  <p:tag name="KSO_WM_UNIT_TEXT_FILL_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h_f"/>
  <p:tag name="KSO_WM_UNIT_INDEX" val="1_2_1"/>
  <p:tag name="KSO_WM_UNIT_ID" val="264*l_h_f*1_2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UNIT_TEXT_FILL_FORE_SCHEMECOLOR_INDEX" val="5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1"/>
  <p:tag name="KSO_WM_UNIT_ID" val="264*l_i*1_1"/>
  <p:tag name="KSO_WM_UNIT_CLEAR" val="1"/>
  <p:tag name="KSO_WM_UNIT_LAYERLEVEL" val="1_1"/>
  <p:tag name="KSO_WM_BEAUTIFY_FLAG" val="#wm#"/>
  <p:tag name="KSO_WM_DIAGRAM_GROUP_CODE" val="l1-1"/>
  <p:tag name="KSO_WM_UNIT_LINE_FORE_SCHEMECOLOR_INDEX" val="6"/>
  <p:tag name="KSO_WM_UNIT_LINE_FILL_TYPE" val="2"/>
  <p:tag name="KSO_WM_UNIT_TEXT_FILL_FORE_SCHEMECOLOR_INDEX" val="13"/>
  <p:tag name="KSO_WM_UNIT_TEXT_FILL_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i"/>
  <p:tag name="KSO_WM_UNIT_INDEX" val="1_2"/>
  <p:tag name="KSO_WM_UNIT_ID" val="264*l_i*1_2"/>
  <p:tag name="KSO_WM_UNIT_CLEAR" val="1"/>
  <p:tag name="KSO_WM_UNIT_LAYERLEVEL" val="1_1"/>
  <p:tag name="KSO_WM_BEAUTIFY_FLAG" val="#wm#"/>
  <p:tag name="KSO_WM_DIAGRAM_GROUP_CODE" val="l1-1"/>
  <p:tag name="KSO_WM_UNIT_TEXT_FILL_FORE_SCHEMECOLOR_INDEX" val="5"/>
  <p:tag name="KSO_WM_UNIT_TEXT_FILL_TYPE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160256"/>
  <p:tag name="KSO_WM_UNIT_TYPE" val="l_h_f"/>
  <p:tag name="KSO_WM_UNIT_INDEX" val="1_1_1"/>
  <p:tag name="KSO_WM_UNIT_ID" val="264*l_h_f*1_1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UNIT_TEXT_FILL_FORE_SCHEMECOLOR_INDEX" val="5"/>
  <p:tag name="KSO_WM_UNIT_TEXT_FILL_TYPE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51_4*i*0"/>
  <p:tag name="KSO_WM_TEMPLATE_CATEGORY" val="diagram"/>
  <p:tag name="KSO_WM_TEMPLATE_INDEX" val="160051"/>
  <p:tag name="KSO_WM_UNIT_INDEX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01_5*i*0"/>
  <p:tag name="KSO_WM_TEMPLATE_CATEGORY" val="diagram"/>
  <p:tag name="KSO_WM_TEMPLATE_INDEX" val="160001"/>
  <p:tag name="KSO_WM_UNIT_INDEX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001"/>
  <p:tag name="KSO_WM_TAG_VERSION" val="1.0"/>
  <p:tag name="KSO_WM_BEAUTIFY_FLAG" val="#wm#"/>
  <p:tag name="KSO_WM_UNIT_TYPE" val="l_h_f"/>
  <p:tag name="KSO_WM_UNIT_INDEX" val="1_3_1"/>
  <p:tag name="KSO_WM_UNIT_ID" val="diagram160001_5*l_h_f*1_3_1"/>
  <p:tag name="KSO_WM_UNIT_CLEAR" val="1"/>
  <p:tag name="KSO_WM_UNIT_LAYERLEVEL" val="1_1_1"/>
  <p:tag name="KSO_WM_UNIT_VALUE" val="25"/>
  <p:tag name="KSO_WM_UNIT_HIGHLIGHT" val="0"/>
  <p:tag name="KSO_WM_UNIT_COMPATIBLE" val="0"/>
  <p:tag name="KSO_WM_DIAGRAM_GROUP_CODE" val="l1-1"/>
  <p:tag name="KSO_WM_UNIT_PRESET_TEXT" val="Lorem ipsum dolor sit amet, consectetur adipisicing elit."/>
  <p:tag name="KSO_WM_UNIT_TEXT_FILL_FORE_SCHEMECOLOR_INDEX" val="5"/>
  <p:tag name="KSO_WM_UNIT_TEXT_FILL_TYP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001"/>
  <p:tag name="KSO_WM_TAG_VERSION" val="1.0"/>
  <p:tag name="KSO_WM_BEAUTIFY_FLAG" val="#wm#"/>
  <p:tag name="KSO_WM_UNIT_TYPE" val="l_i"/>
  <p:tag name="KSO_WM_UNIT_INDEX" val="1_3"/>
  <p:tag name="KSO_WM_UNIT_ID" val="diagram160001_5*l_i*1_3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5"/>
  <p:tag name="KSO_WM_UNIT_TEXT_FILL_TYPE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001"/>
  <p:tag name="KSO_WM_TAG_VERSION" val="1.0"/>
  <p:tag name="KSO_WM_BEAUTIFY_FLAG" val="#wm#"/>
  <p:tag name="KSO_WM_UNIT_TYPE" val="l_h_f"/>
  <p:tag name="KSO_WM_UNIT_INDEX" val="1_2_1"/>
  <p:tag name="KSO_WM_UNIT_ID" val="diagram160001_5*l_h_f*1_2_1"/>
  <p:tag name="KSO_WM_UNIT_CLEAR" val="1"/>
  <p:tag name="KSO_WM_UNIT_LAYERLEVEL" val="1_1_1"/>
  <p:tag name="KSO_WM_UNIT_VALUE" val="25"/>
  <p:tag name="KSO_WM_UNIT_HIGHLIGHT" val="0"/>
  <p:tag name="KSO_WM_UNIT_COMPATIBLE" val="0"/>
  <p:tag name="KSO_WM_DIAGRAM_GROUP_CODE" val="l1-1"/>
  <p:tag name="KSO_WM_UNIT_PRESET_TEXT" val="Lorem ipsum dolor sit amet, consectetur adipisicing elit."/>
  <p:tag name="KSO_WM_UNIT_TEXT_FILL_FORE_SCHEMECOLOR_INDEX" val="6"/>
  <p:tag name="KSO_WM_UNIT_TEXT_FILL_TYPE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001"/>
  <p:tag name="KSO_WM_TAG_VERSION" val="1.0"/>
  <p:tag name="KSO_WM_BEAUTIFY_FLAG" val="#wm#"/>
  <p:tag name="KSO_WM_UNIT_TYPE" val="l_i"/>
  <p:tag name="KSO_WM_UNIT_INDEX" val="1_2"/>
  <p:tag name="KSO_WM_UNIT_ID" val="diagram160001_5*l_i*1_2"/>
  <p:tag name="KSO_WM_UNIT_CLEAR" val="1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6"/>
  <p:tag name="KSO_WM_UNIT_TEXT_FILL_TYPE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001"/>
  <p:tag name="KSO_WM_TAG_VERSION" val="1.0"/>
  <p:tag name="KSO_WM_BEAUTIFY_FLAG" val="#wm#"/>
  <p:tag name="KSO_WM_UNIT_TYPE" val="l_h_f"/>
  <p:tag name="KSO_WM_UNIT_INDEX" val="1_1_1"/>
  <p:tag name="KSO_WM_UNIT_ID" val="diagram160001_5*l_h_f*1_1_1"/>
  <p:tag name="KSO_WM_UNIT_CLEAR" val="1"/>
  <p:tag name="KSO_WM_UNIT_LAYERLEVEL" val="1_1_1"/>
  <p:tag name="KSO_WM_UNIT_VALUE" val="25"/>
  <p:tag name="KSO_WM_UNIT_HIGHLIGHT" val="0"/>
  <p:tag name="KSO_WM_UNIT_COMPATIBLE" val="0"/>
  <p:tag name="KSO_WM_DIAGRAM_GROUP_CODE" val="l1-1"/>
  <p:tag name="KSO_WM_UNIT_PRESET_TEXT" val="Lorem ipsum dolor sit amet, consectetur adipisicing elit."/>
  <p:tag name="KSO_WM_UNIT_TEXT_FILL_FORE_SCHEMECOLOR_INDEX" val="5"/>
  <p:tag name="KSO_WM_UNIT_TEXT_FILL_TYPE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001"/>
  <p:tag name="KSO_WM_TAG_VERSION" val="1.0"/>
  <p:tag name="KSO_WM_BEAUTIFY_FLAG" val="#wm#"/>
  <p:tag name="KSO_WM_UNIT_TYPE" val="l_i"/>
  <p:tag name="KSO_WM_UNIT_INDEX" val="1_1"/>
  <p:tag name="KSO_WM_UNIT_ID" val="diagram160001_5*l_i*1_1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5"/>
  <p:tag name="KSO_WM_UNIT_TEXT_FILL_TYPE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i*1_1"/>
  <p:tag name="KSO_WM_TEMPLATE_CATEGORY" val="diagram"/>
  <p:tag name="KSO_WM_TEMPLATE_INDEX" val="160005"/>
  <p:tag name="KSO_WM_UNIT_TYPE" val="l_i"/>
  <p:tag name="KSO_WM_UNIT_INDEX" val="1_1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51_4*i*9"/>
  <p:tag name="KSO_WM_TEMPLATE_CATEGORY" val="diagram"/>
  <p:tag name="KSO_WM_TEMPLATE_INDEX" val="160051"/>
  <p:tag name="KSO_WM_UNIT_INDEX" val="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i*1_2"/>
  <p:tag name="KSO_WM_TEMPLATE_CATEGORY" val="diagram"/>
  <p:tag name="KSO_WM_TEMPLATE_INDEX" val="160005"/>
  <p:tag name="KSO_WM_UNIT_TYPE" val="l_i"/>
  <p:tag name="KSO_WM_UNIT_INDEX" val="1_2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h_f*1_1_1"/>
  <p:tag name="KSO_WM_TEMPLATE_CATEGORY" val="diagram"/>
  <p:tag name="KSO_WM_TEMPLATE_INDEX" val="160005"/>
  <p:tag name="KSO_WM_UNIT_TYPE" val="l_h_f"/>
  <p:tag name="KSO_WM_UNIT_INDEX" val="1_1_1"/>
  <p:tag name="KSO_WM_UNIT_CLEAR" val="1"/>
  <p:tag name="KSO_WM_UNIT_LAYERLEVEL" val="1_1_1"/>
  <p:tag name="KSO_WM_UNIT_VALUE" val="40"/>
  <p:tag name="KSO_WM_UNIT_HIGHLIGHT" val="0"/>
  <p:tag name="KSO_WM_UNIT_COMPATIBLE" val="0"/>
  <p:tag name="KSO_WM_UNIT_PRESET_TEXT_INDEX" val="4"/>
  <p:tag name="KSO_WM_UNIT_PRESET_TEXT_LEN" val="57"/>
  <p:tag name="KSO_WM_DIAGRAM_GROUP_CODE" val="l1-1"/>
  <p:tag name="KSO_WM_UNIT_TEXT_FILL_FORE_SCHEMECOLOR_INDEX" val="5"/>
  <p:tag name="KSO_WM_UNIT_TEXT_FILL_TYPE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i*1_3"/>
  <p:tag name="KSO_WM_TEMPLATE_CATEGORY" val="diagram"/>
  <p:tag name="KSO_WM_TEMPLATE_INDEX" val="160005"/>
  <p:tag name="KSO_WM_UNIT_TYPE" val="l_i"/>
  <p:tag name="KSO_WM_UNIT_INDEX" val="1_3"/>
  <p:tag name="KSO_WM_UNIT_CLEAR" val="1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i*1_4"/>
  <p:tag name="KSO_WM_TEMPLATE_CATEGORY" val="diagram"/>
  <p:tag name="KSO_WM_TEMPLATE_INDEX" val="160005"/>
  <p:tag name="KSO_WM_UNIT_TYPE" val="l_i"/>
  <p:tag name="KSO_WM_UNIT_INDEX" val="1_4"/>
  <p:tag name="KSO_WM_UNIT_CLEAR" val="1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h_f*1_2_1"/>
  <p:tag name="KSO_WM_TEMPLATE_CATEGORY" val="diagram"/>
  <p:tag name="KSO_WM_TEMPLATE_INDEX" val="160005"/>
  <p:tag name="KSO_WM_UNIT_TYPE" val="l_h_f"/>
  <p:tag name="KSO_WM_UNIT_INDEX" val="1_2_1"/>
  <p:tag name="KSO_WM_UNIT_CLEAR" val="1"/>
  <p:tag name="KSO_WM_UNIT_LAYERLEVEL" val="1_1_1"/>
  <p:tag name="KSO_WM_UNIT_VALUE" val="40"/>
  <p:tag name="KSO_WM_UNIT_HIGHLIGHT" val="0"/>
  <p:tag name="KSO_WM_UNIT_COMPATIBLE" val="0"/>
  <p:tag name="KSO_WM_UNIT_PRESET_TEXT_INDEX" val="4"/>
  <p:tag name="KSO_WM_UNIT_PRESET_TEXT_LEN" val="57"/>
  <p:tag name="KSO_WM_DIAGRAM_GROUP_CODE" val="l1-1"/>
  <p:tag name="KSO_WM_UNIT_TEXT_FILL_FORE_SCHEMECOLOR_INDEX" val="6"/>
  <p:tag name="KSO_WM_UNIT_TEXT_FILL_TYPE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05_4*i*6"/>
  <p:tag name="KSO_WM_TEMPLATE_CATEGORY" val="diagram"/>
  <p:tag name="KSO_WM_TEMPLATE_INDEX" val="160005"/>
  <p:tag name="KSO_WM_UNIT_INDEX" val="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h_f*1_3_1"/>
  <p:tag name="KSO_WM_TEMPLATE_CATEGORY" val="diagram"/>
  <p:tag name="KSO_WM_TEMPLATE_INDEX" val="160005"/>
  <p:tag name="KSO_WM_UNIT_TYPE" val="l_h_f"/>
  <p:tag name="KSO_WM_UNIT_INDEX" val="1_3_1"/>
  <p:tag name="KSO_WM_UNIT_CLEAR" val="1"/>
  <p:tag name="KSO_WM_UNIT_LAYERLEVEL" val="1_1_1"/>
  <p:tag name="KSO_WM_UNIT_VALUE" val="40"/>
  <p:tag name="KSO_WM_UNIT_HIGHLIGHT" val="0"/>
  <p:tag name="KSO_WM_UNIT_COMPATIBLE" val="0"/>
  <p:tag name="KSO_WM_UNIT_PRESET_TEXT_INDEX" val="4"/>
  <p:tag name="KSO_WM_UNIT_PRESET_TEXT_LEN" val="57"/>
  <p:tag name="KSO_WM_DIAGRAM_GROUP_CODE" val="l1-1"/>
  <p:tag name="KSO_WM_UNIT_TEXT_FILL_FORE_SCHEMECOLOR_INDEX" val="5"/>
  <p:tag name="KSO_WM_UNIT_TEXT_FILL_TYPE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i*1_5"/>
  <p:tag name="KSO_WM_TEMPLATE_CATEGORY" val="diagram"/>
  <p:tag name="KSO_WM_TEMPLATE_INDEX" val="160005"/>
  <p:tag name="KSO_WM_UNIT_TYPE" val="l_i"/>
  <p:tag name="KSO_WM_UNIT_INDEX" val="1_5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ID" val="diagram160005_4*l_i*1_6"/>
  <p:tag name="KSO_WM_TEMPLATE_CATEGORY" val="diagram"/>
  <p:tag name="KSO_WM_TEMPLATE_INDEX" val="160005"/>
  <p:tag name="KSO_WM_UNIT_TYPE" val="l_i"/>
  <p:tag name="KSO_WM_UNIT_INDEX" val="1_6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51_4*i*18"/>
  <p:tag name="KSO_WM_TEMPLATE_CATEGORY" val="diagram"/>
  <p:tag name="KSO_WM_TEMPLATE_INDEX" val="160051"/>
  <p:tag name="KSO_WM_UNIT_INDEX" val="1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51_4*i*9"/>
  <p:tag name="KSO_WM_TEMPLATE_CATEGORY" val="diagram"/>
  <p:tag name="KSO_WM_TEMPLATE_INDEX" val="160051"/>
  <p:tag name="KSO_WM_UNIT_INDEX" val="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051_4*i*18"/>
  <p:tag name="KSO_WM_TEMPLATE_CATEGORY" val="diagram"/>
  <p:tag name="KSO_WM_TEMPLATE_INDEX" val="160051"/>
  <p:tag name="KSO_WM_UNIT_INDEX" val="18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050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1217</Words>
  <Application>Microsoft Office PowerPoint</Application>
  <PresentationFormat>全屏显示(16:9)</PresentationFormat>
  <Paragraphs>121</Paragraphs>
  <Slides>12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第一PPT，www.1ppt.com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黑色扁平化</dc:title>
  <dc:creator/>
  <cp:keywords>www.1ppt.com</cp:keywords>
  <cp:lastModifiedBy/>
  <cp:revision>16</cp:revision>
  <dcterms:created xsi:type="dcterms:W3CDTF">2018-09-22T02:53:00Z</dcterms:created>
  <dcterms:modified xsi:type="dcterms:W3CDTF">2018-12-19T09:45:38Z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