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3"/>
    <p:sldId id="333" r:id="rId5"/>
    <p:sldId id="331" r:id="rId6"/>
    <p:sldId id="334" r:id="rId7"/>
    <p:sldId id="339" r:id="rId8"/>
    <p:sldId id="335" r:id="rId9"/>
    <p:sldId id="336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B92B"/>
    <a:srgbClr val="007ABA"/>
    <a:srgbClr val="0075C1"/>
    <a:srgbClr val="00F1F1"/>
    <a:srgbClr val="005E8C"/>
    <a:srgbClr val="005959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044"/>
        <p:guide pos="39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19880" cy="11988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4CED-2075-41B0-A5AB-F4DFA7D866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E22E3-D25E-4D11-B5A5-FB897803F77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  <a:endParaRPr lang="zh-CN" altLang="en-US" sz="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altLang="zh-CN" sz="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  <a:endParaRPr lang="en-US" altLang="zh-CN" sz="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cover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148840" y="2451735"/>
            <a:ext cx="79794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未来已来，争做最牛服务员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82623" y="4685972"/>
            <a:ext cx="357280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卡力互联  孟碧辉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KALI Logo whi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835" y="222885"/>
            <a:ext cx="2089150" cy="6991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4" y="150470"/>
            <a:ext cx="1218999" cy="121899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41680" y="460844"/>
            <a:ext cx="8388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0 1</a:t>
            </a:r>
            <a:endParaRPr lang="zh-CN" altLang="en-US" sz="3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57700" y="2315845"/>
            <a:ext cx="409003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链   接</a:t>
            </a:r>
            <a:endParaRPr lang="zh-CN" altLang="en-US" sz="8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KALI Logo 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535" y="345440"/>
            <a:ext cx="1800860" cy="602615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4" y="150470"/>
            <a:ext cx="1218999" cy="121899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12470" y="460844"/>
            <a:ext cx="8388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0 2</a:t>
            </a:r>
            <a:endParaRPr lang="zh-CN" altLang="en-US" sz="3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3" name="图片 2" descr="KALI Logo 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535" y="345440"/>
            <a:ext cx="1800860" cy="6026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57700" y="2315845"/>
            <a:ext cx="409003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   同</a:t>
            </a:r>
            <a:endParaRPr lang="zh-CN" altLang="en-US" sz="8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4" y="150470"/>
            <a:ext cx="1218999" cy="121899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6595" y="430364"/>
            <a:ext cx="8388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0 3</a:t>
            </a:r>
            <a:endParaRPr lang="zh-CN" altLang="en-US" sz="3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3" name="图片 2" descr="KALI Logo 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535" y="345440"/>
            <a:ext cx="1800860" cy="6026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57700" y="2315845"/>
            <a:ext cx="409003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   享</a:t>
            </a:r>
            <a:endParaRPr lang="zh-CN" altLang="en-US" sz="8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4" y="150470"/>
            <a:ext cx="1218999" cy="121899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1990" y="430364"/>
            <a:ext cx="8388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0 5</a:t>
            </a:r>
            <a:endParaRPr lang="zh-CN" altLang="en-US" sz="3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3" name="图片 2" descr="KALI Logo 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535" y="345440"/>
            <a:ext cx="1800860" cy="6026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57700" y="2315845"/>
            <a:ext cx="409003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   赢</a:t>
            </a:r>
            <a:endParaRPr lang="zh-CN" altLang="en-US" sz="8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4" y="150470"/>
            <a:ext cx="1218999" cy="121899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1990" y="430364"/>
            <a:ext cx="8388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Agency FB" panose="020B0503020202020204" pitchFamily="34" charset="0"/>
              </a:rPr>
              <a:t>0 4</a:t>
            </a:r>
            <a:endParaRPr lang="zh-CN" altLang="en-US" sz="3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14" name="图片 13" descr="KALI Logo 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535" y="345440"/>
            <a:ext cx="1800860" cy="60261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457700" y="2315845"/>
            <a:ext cx="409003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     络</a:t>
            </a:r>
            <a:endParaRPr lang="zh-CN" altLang="en-US" sz="8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83260" y="542290"/>
            <a:ext cx="2037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关于卡力互联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KALI Logo whi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68535" y="345440"/>
            <a:ext cx="1800860" cy="6026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24380" y="1898650"/>
            <a:ext cx="810577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卡力互联链接线下多家实体物流企业，聚焦整车干线运输，以物流+互联网为手段，专注于运输过程管理和客户体验，提供线上、线下一站式服务，致力于成为中国最大的整车运输网络。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8820150" y="6227445"/>
            <a:ext cx="305562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卡力互联科技（上海）有限公司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98370" y="2415540"/>
            <a:ext cx="77844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未来已来，争做最牛服务员</a:t>
            </a:r>
            <a:endParaRPr lang="en-US" altLang="zh-CN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10270" y="4220525"/>
            <a:ext cx="326739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卡力互联  孟碧辉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KALI Logo whi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0690" y="304165"/>
            <a:ext cx="1800860" cy="602615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Theme">
  <a:themeElements>
    <a:clrScheme name="自定义 2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192</Words>
  <Application>WPS 演示</Application>
  <PresentationFormat>宽屏</PresentationFormat>
  <Paragraphs>34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Agency FB</vt:lpstr>
      <vt:lpstr>Arial Unicode MS</vt:lpstr>
      <vt:lpstr>等线</vt:lpstr>
      <vt:lpstr>Yu Gothic UI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</dc:title>
  <dc:creator>WIN7</dc:creator>
  <cp:lastModifiedBy>南凌</cp:lastModifiedBy>
  <cp:revision>191</cp:revision>
  <dcterms:created xsi:type="dcterms:W3CDTF">2017-08-18T03:02:00Z</dcterms:created>
  <dcterms:modified xsi:type="dcterms:W3CDTF">2018-12-19T13:34:24Z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2052-11.1.0.8205</vt:lpwstr>
  </property>
</Properties>
</file>