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4643"/>
  </p:normalViewPr>
  <p:slideViewPr>
    <p:cSldViewPr>
      <p:cViewPr varScale="1">
        <p:scale>
          <a:sx n="70" d="100"/>
          <a:sy n="70" d="100"/>
        </p:scale>
        <p:origin x="864" y="66"/>
      </p:cViewPr>
      <p:guideLst>
        <p:guide orient="horz" pos="2880"/>
        <p:guide pos="21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10" name="文本框 9"/>
          <p:cNvSpPr txBox="1"/>
          <p:nvPr userDrawn="1"/>
        </p:nvSpPr>
        <p:spPr>
          <a:xfrm flipH="1" flipV="1">
            <a:off x="609599" y="1295400"/>
            <a:ext cx="10470515" cy="480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uk-UA" spc="-5" smtClean="0"/>
            </a:fld>
            <a:endParaRPr lang="uk-UA" spc="-5" dirty="0"/>
          </a:p>
        </p:txBody>
      </p:sp>
      <p:sp>
        <p:nvSpPr>
          <p:cNvPr id="6" name="矩形 5"/>
          <p:cNvSpPr/>
          <p:nvPr userDrawn="1"/>
        </p:nvSpPr>
        <p:spPr>
          <a:xfrm>
            <a:off x="-6934200" y="7620000"/>
            <a:ext cx="10134600" cy="5158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08823" y="1563471"/>
            <a:ext cx="2216785" cy="1339850"/>
          </a:xfrm>
          <a:custGeom>
            <a:avLst/>
            <a:gdLst/>
            <a:ahLst/>
            <a:cxnLst/>
            <a:rect l="l" t="t" r="r" b="b"/>
            <a:pathLst>
              <a:path w="2216785" h="1339850">
                <a:moveTo>
                  <a:pt x="157759" y="950531"/>
                </a:moveTo>
                <a:lnTo>
                  <a:pt x="0" y="1033284"/>
                </a:lnTo>
                <a:lnTo>
                  <a:pt x="160616" y="1339519"/>
                </a:lnTo>
                <a:lnTo>
                  <a:pt x="200164" y="1318780"/>
                </a:lnTo>
                <a:lnTo>
                  <a:pt x="129959" y="1184935"/>
                </a:lnTo>
                <a:lnTo>
                  <a:pt x="196293" y="1150137"/>
                </a:lnTo>
                <a:lnTo>
                  <a:pt x="111709" y="1150137"/>
                </a:lnTo>
                <a:lnTo>
                  <a:pt x="57988" y="1047737"/>
                </a:lnTo>
                <a:lnTo>
                  <a:pt x="176212" y="985723"/>
                </a:lnTo>
                <a:lnTo>
                  <a:pt x="157759" y="950531"/>
                </a:lnTo>
                <a:close/>
              </a:path>
              <a:path w="2216785" h="1339850">
                <a:moveTo>
                  <a:pt x="221234" y="1092695"/>
                </a:moveTo>
                <a:lnTo>
                  <a:pt x="111709" y="1150137"/>
                </a:lnTo>
                <a:lnTo>
                  <a:pt x="196293" y="1150137"/>
                </a:lnTo>
                <a:lnTo>
                  <a:pt x="239483" y="1127480"/>
                </a:lnTo>
                <a:lnTo>
                  <a:pt x="221234" y="1092695"/>
                </a:lnTo>
                <a:close/>
              </a:path>
              <a:path w="2216785" h="1339850">
                <a:moveTo>
                  <a:pt x="421831" y="938766"/>
                </a:moveTo>
                <a:lnTo>
                  <a:pt x="375325" y="943938"/>
                </a:lnTo>
                <a:lnTo>
                  <a:pt x="327529" y="969100"/>
                </a:lnTo>
                <a:lnTo>
                  <a:pt x="294724" y="1006286"/>
                </a:lnTo>
                <a:lnTo>
                  <a:pt x="281178" y="1052673"/>
                </a:lnTo>
                <a:lnTo>
                  <a:pt x="282187" y="1077579"/>
                </a:lnTo>
                <a:lnTo>
                  <a:pt x="300037" y="1130007"/>
                </a:lnTo>
                <a:lnTo>
                  <a:pt x="331230" y="1171687"/>
                </a:lnTo>
                <a:lnTo>
                  <a:pt x="371919" y="1195908"/>
                </a:lnTo>
                <a:lnTo>
                  <a:pt x="418250" y="1201102"/>
                </a:lnTo>
                <a:lnTo>
                  <a:pt x="442090" y="1195968"/>
                </a:lnTo>
                <a:lnTo>
                  <a:pt x="466382" y="1185684"/>
                </a:lnTo>
                <a:lnTo>
                  <a:pt x="489173" y="1171197"/>
                </a:lnTo>
                <a:lnTo>
                  <a:pt x="498751" y="1162159"/>
                </a:lnTo>
                <a:lnTo>
                  <a:pt x="420171" y="1162159"/>
                </a:lnTo>
                <a:lnTo>
                  <a:pt x="404604" y="1161658"/>
                </a:lnTo>
                <a:lnTo>
                  <a:pt x="361432" y="1139332"/>
                </a:lnTo>
                <a:lnTo>
                  <a:pt x="338963" y="1108075"/>
                </a:lnTo>
                <a:lnTo>
                  <a:pt x="325426" y="1070806"/>
                </a:lnTo>
                <a:lnTo>
                  <a:pt x="323867" y="1053787"/>
                </a:lnTo>
                <a:lnTo>
                  <a:pt x="323919" y="1052673"/>
                </a:lnTo>
                <a:lnTo>
                  <a:pt x="339218" y="1008429"/>
                </a:lnTo>
                <a:lnTo>
                  <a:pt x="381794" y="980678"/>
                </a:lnTo>
                <a:lnTo>
                  <a:pt x="397533" y="977526"/>
                </a:lnTo>
                <a:lnTo>
                  <a:pt x="491424" y="977526"/>
                </a:lnTo>
                <a:lnTo>
                  <a:pt x="483879" y="968825"/>
                </a:lnTo>
                <a:lnTo>
                  <a:pt x="464965" y="954019"/>
                </a:lnTo>
                <a:lnTo>
                  <a:pt x="444068" y="943927"/>
                </a:lnTo>
                <a:lnTo>
                  <a:pt x="421831" y="938766"/>
                </a:lnTo>
                <a:close/>
              </a:path>
              <a:path w="2216785" h="1339850">
                <a:moveTo>
                  <a:pt x="491424" y="977526"/>
                </a:moveTo>
                <a:lnTo>
                  <a:pt x="397533" y="977526"/>
                </a:lnTo>
                <a:lnTo>
                  <a:pt x="412699" y="978082"/>
                </a:lnTo>
                <a:lnTo>
                  <a:pt x="427291" y="982345"/>
                </a:lnTo>
                <a:lnTo>
                  <a:pt x="465880" y="1016270"/>
                </a:lnTo>
                <a:lnTo>
                  <a:pt x="485561" y="1053787"/>
                </a:lnTo>
                <a:lnTo>
                  <a:pt x="492841" y="1089023"/>
                </a:lnTo>
                <a:lnTo>
                  <a:pt x="491426" y="1104620"/>
                </a:lnTo>
                <a:lnTo>
                  <a:pt x="466880" y="1142900"/>
                </a:lnTo>
                <a:lnTo>
                  <a:pt x="420171" y="1162159"/>
                </a:lnTo>
                <a:lnTo>
                  <a:pt x="498751" y="1162159"/>
                </a:lnTo>
                <a:lnTo>
                  <a:pt x="507331" y="1154063"/>
                </a:lnTo>
                <a:lnTo>
                  <a:pt x="520858" y="1134283"/>
                </a:lnTo>
                <a:lnTo>
                  <a:pt x="529755" y="1111859"/>
                </a:lnTo>
                <a:lnTo>
                  <a:pt x="533815" y="1087852"/>
                </a:lnTo>
                <a:lnTo>
                  <a:pt x="532833" y="1063302"/>
                </a:lnTo>
                <a:lnTo>
                  <a:pt x="526810" y="1038212"/>
                </a:lnTo>
                <a:lnTo>
                  <a:pt x="515747" y="1012583"/>
                </a:lnTo>
                <a:lnTo>
                  <a:pt x="500807" y="988347"/>
                </a:lnTo>
                <a:lnTo>
                  <a:pt x="491424" y="977526"/>
                </a:lnTo>
                <a:close/>
              </a:path>
              <a:path w="2216785" h="1339850">
                <a:moveTo>
                  <a:pt x="552107" y="855370"/>
                </a:moveTo>
                <a:lnTo>
                  <a:pt x="513359" y="875690"/>
                </a:lnTo>
                <a:lnTo>
                  <a:pt x="628040" y="1094346"/>
                </a:lnTo>
                <a:lnTo>
                  <a:pt x="666788" y="1074013"/>
                </a:lnTo>
                <a:lnTo>
                  <a:pt x="608723" y="963307"/>
                </a:lnTo>
                <a:lnTo>
                  <a:pt x="601053" y="946460"/>
                </a:lnTo>
                <a:lnTo>
                  <a:pt x="596085" y="930322"/>
                </a:lnTo>
                <a:lnTo>
                  <a:pt x="593820" y="914894"/>
                </a:lnTo>
                <a:lnTo>
                  <a:pt x="594258" y="900176"/>
                </a:lnTo>
                <a:lnTo>
                  <a:pt x="594332" y="899845"/>
                </a:lnTo>
                <a:lnTo>
                  <a:pt x="575436" y="899845"/>
                </a:lnTo>
                <a:lnTo>
                  <a:pt x="552107" y="855370"/>
                </a:lnTo>
                <a:close/>
              </a:path>
              <a:path w="2216785" h="1339850">
                <a:moveTo>
                  <a:pt x="630173" y="813409"/>
                </a:moveTo>
                <a:lnTo>
                  <a:pt x="590979" y="834027"/>
                </a:lnTo>
                <a:lnTo>
                  <a:pt x="574967" y="873185"/>
                </a:lnTo>
                <a:lnTo>
                  <a:pt x="576224" y="899439"/>
                </a:lnTo>
                <a:lnTo>
                  <a:pt x="575436" y="899845"/>
                </a:lnTo>
                <a:lnTo>
                  <a:pt x="594332" y="899845"/>
                </a:lnTo>
                <a:lnTo>
                  <a:pt x="597240" y="886869"/>
                </a:lnTo>
                <a:lnTo>
                  <a:pt x="602586" y="875677"/>
                </a:lnTo>
                <a:lnTo>
                  <a:pt x="636470" y="853403"/>
                </a:lnTo>
                <a:lnTo>
                  <a:pt x="643820" y="852306"/>
                </a:lnTo>
                <a:lnTo>
                  <a:pt x="650581" y="852306"/>
                </a:lnTo>
                <a:lnTo>
                  <a:pt x="630173" y="813409"/>
                </a:lnTo>
                <a:close/>
              </a:path>
              <a:path w="2216785" h="1339850">
                <a:moveTo>
                  <a:pt x="650581" y="852306"/>
                </a:moveTo>
                <a:lnTo>
                  <a:pt x="643820" y="852306"/>
                </a:lnTo>
                <a:lnTo>
                  <a:pt x="650709" y="852551"/>
                </a:lnTo>
                <a:lnTo>
                  <a:pt x="650581" y="852306"/>
                </a:lnTo>
                <a:close/>
              </a:path>
              <a:path w="2216785" h="1339850">
                <a:moveTo>
                  <a:pt x="806475" y="721944"/>
                </a:moveTo>
                <a:lnTo>
                  <a:pt x="761403" y="745591"/>
                </a:lnTo>
                <a:lnTo>
                  <a:pt x="890752" y="819670"/>
                </a:lnTo>
                <a:lnTo>
                  <a:pt x="872731" y="966000"/>
                </a:lnTo>
                <a:lnTo>
                  <a:pt x="917206" y="942670"/>
                </a:lnTo>
                <a:lnTo>
                  <a:pt x="923213" y="850785"/>
                </a:lnTo>
                <a:lnTo>
                  <a:pt x="924140" y="836853"/>
                </a:lnTo>
                <a:lnTo>
                  <a:pt x="924458" y="829462"/>
                </a:lnTo>
                <a:lnTo>
                  <a:pt x="924179" y="828598"/>
                </a:lnTo>
                <a:lnTo>
                  <a:pt x="924966" y="828192"/>
                </a:lnTo>
                <a:lnTo>
                  <a:pt x="1000761" y="828192"/>
                </a:lnTo>
                <a:lnTo>
                  <a:pt x="937577" y="793597"/>
                </a:lnTo>
                <a:lnTo>
                  <a:pt x="938338" y="786256"/>
                </a:lnTo>
                <a:lnTo>
                  <a:pt x="903985" y="786256"/>
                </a:lnTo>
                <a:lnTo>
                  <a:pt x="896696" y="780999"/>
                </a:lnTo>
                <a:lnTo>
                  <a:pt x="890625" y="776795"/>
                </a:lnTo>
                <a:lnTo>
                  <a:pt x="806475" y="721944"/>
                </a:lnTo>
                <a:close/>
              </a:path>
              <a:path w="2216785" h="1339850">
                <a:moveTo>
                  <a:pt x="1000761" y="828192"/>
                </a:moveTo>
                <a:lnTo>
                  <a:pt x="924966" y="828192"/>
                </a:lnTo>
                <a:lnTo>
                  <a:pt x="933068" y="833691"/>
                </a:lnTo>
                <a:lnTo>
                  <a:pt x="939203" y="837691"/>
                </a:lnTo>
                <a:lnTo>
                  <a:pt x="1021588" y="887920"/>
                </a:lnTo>
                <a:lnTo>
                  <a:pt x="1066660" y="864273"/>
                </a:lnTo>
                <a:lnTo>
                  <a:pt x="1000761" y="828192"/>
                </a:lnTo>
                <a:close/>
              </a:path>
              <a:path w="2216785" h="1339850">
                <a:moveTo>
                  <a:pt x="1011732" y="614286"/>
                </a:moveTo>
                <a:lnTo>
                  <a:pt x="966647" y="637933"/>
                </a:lnTo>
                <a:lnTo>
                  <a:pt x="1096010" y="712000"/>
                </a:lnTo>
                <a:lnTo>
                  <a:pt x="1077976" y="858342"/>
                </a:lnTo>
                <a:lnTo>
                  <a:pt x="1122464" y="835012"/>
                </a:lnTo>
                <a:lnTo>
                  <a:pt x="1128471" y="743127"/>
                </a:lnTo>
                <a:lnTo>
                  <a:pt x="1129398" y="729195"/>
                </a:lnTo>
                <a:lnTo>
                  <a:pt x="1129715" y="721804"/>
                </a:lnTo>
                <a:lnTo>
                  <a:pt x="1129436" y="720940"/>
                </a:lnTo>
                <a:lnTo>
                  <a:pt x="1130223" y="720521"/>
                </a:lnTo>
                <a:lnTo>
                  <a:pt x="1206008" y="720521"/>
                </a:lnTo>
                <a:lnTo>
                  <a:pt x="1142834" y="685926"/>
                </a:lnTo>
                <a:lnTo>
                  <a:pt x="1143594" y="678599"/>
                </a:lnTo>
                <a:lnTo>
                  <a:pt x="1109243" y="678599"/>
                </a:lnTo>
                <a:lnTo>
                  <a:pt x="1101940" y="673341"/>
                </a:lnTo>
                <a:lnTo>
                  <a:pt x="1095870" y="669137"/>
                </a:lnTo>
                <a:lnTo>
                  <a:pt x="1011732" y="614286"/>
                </a:lnTo>
                <a:close/>
              </a:path>
              <a:path w="2216785" h="1339850">
                <a:moveTo>
                  <a:pt x="952969" y="645109"/>
                </a:moveTo>
                <a:lnTo>
                  <a:pt x="910463" y="667397"/>
                </a:lnTo>
                <a:lnTo>
                  <a:pt x="904773" y="785837"/>
                </a:lnTo>
                <a:lnTo>
                  <a:pt x="903985" y="786256"/>
                </a:lnTo>
                <a:lnTo>
                  <a:pt x="938338" y="786256"/>
                </a:lnTo>
                <a:lnTo>
                  <a:pt x="952969" y="645109"/>
                </a:lnTo>
                <a:close/>
              </a:path>
              <a:path w="2216785" h="1339850">
                <a:moveTo>
                  <a:pt x="1206008" y="720521"/>
                </a:moveTo>
                <a:lnTo>
                  <a:pt x="1130223" y="720521"/>
                </a:lnTo>
                <a:lnTo>
                  <a:pt x="1138326" y="726033"/>
                </a:lnTo>
                <a:lnTo>
                  <a:pt x="1144460" y="730034"/>
                </a:lnTo>
                <a:lnTo>
                  <a:pt x="1226845" y="780262"/>
                </a:lnTo>
                <a:lnTo>
                  <a:pt x="1271917" y="756615"/>
                </a:lnTo>
                <a:lnTo>
                  <a:pt x="1206008" y="720521"/>
                </a:lnTo>
                <a:close/>
              </a:path>
              <a:path w="2216785" h="1339850">
                <a:moveTo>
                  <a:pt x="1158227" y="537451"/>
                </a:moveTo>
                <a:lnTo>
                  <a:pt x="1115720" y="559739"/>
                </a:lnTo>
                <a:lnTo>
                  <a:pt x="1110030" y="678179"/>
                </a:lnTo>
                <a:lnTo>
                  <a:pt x="1109243" y="678599"/>
                </a:lnTo>
                <a:lnTo>
                  <a:pt x="1143594" y="678599"/>
                </a:lnTo>
                <a:lnTo>
                  <a:pt x="1158227" y="537451"/>
                </a:lnTo>
                <a:close/>
              </a:path>
              <a:path w="2216785" h="1339850">
                <a:moveTo>
                  <a:pt x="1466161" y="271376"/>
                </a:moveTo>
                <a:lnTo>
                  <a:pt x="1402905" y="290880"/>
                </a:lnTo>
                <a:lnTo>
                  <a:pt x="1347176" y="334103"/>
                </a:lnTo>
                <a:lnTo>
                  <a:pt x="1317193" y="391795"/>
                </a:lnTo>
                <a:lnTo>
                  <a:pt x="1312196" y="424459"/>
                </a:lnTo>
                <a:lnTo>
                  <a:pt x="1312233" y="426527"/>
                </a:lnTo>
                <a:lnTo>
                  <a:pt x="1323026" y="494382"/>
                </a:lnTo>
                <a:lnTo>
                  <a:pt x="1338973" y="530872"/>
                </a:lnTo>
                <a:lnTo>
                  <a:pt x="1381493" y="588043"/>
                </a:lnTo>
                <a:lnTo>
                  <a:pt x="1436890" y="621944"/>
                </a:lnTo>
                <a:lnTo>
                  <a:pt x="1499587" y="630083"/>
                </a:lnTo>
                <a:lnTo>
                  <a:pt x="1531570" y="623564"/>
                </a:lnTo>
                <a:lnTo>
                  <a:pt x="1563979" y="609980"/>
                </a:lnTo>
                <a:lnTo>
                  <a:pt x="1594279" y="590612"/>
                </a:lnTo>
                <a:lnTo>
                  <a:pt x="1596894" y="588105"/>
                </a:lnTo>
                <a:lnTo>
                  <a:pt x="1499784" y="588105"/>
                </a:lnTo>
                <a:lnTo>
                  <a:pt x="1476864" y="586776"/>
                </a:lnTo>
                <a:lnTo>
                  <a:pt x="1431984" y="568500"/>
                </a:lnTo>
                <a:lnTo>
                  <a:pt x="1394442" y="531404"/>
                </a:lnTo>
                <a:lnTo>
                  <a:pt x="1366867" y="478724"/>
                </a:lnTo>
                <a:lnTo>
                  <a:pt x="1358014" y="426527"/>
                </a:lnTo>
                <a:lnTo>
                  <a:pt x="1361122" y="401535"/>
                </a:lnTo>
                <a:lnTo>
                  <a:pt x="1381250" y="358455"/>
                </a:lnTo>
                <a:lnTo>
                  <a:pt x="1419199" y="327710"/>
                </a:lnTo>
                <a:lnTo>
                  <a:pt x="1466003" y="313432"/>
                </a:lnTo>
                <a:lnTo>
                  <a:pt x="1582692" y="313432"/>
                </a:lnTo>
                <a:lnTo>
                  <a:pt x="1557350" y="293990"/>
                </a:lnTo>
                <a:lnTo>
                  <a:pt x="1528216" y="279857"/>
                </a:lnTo>
                <a:lnTo>
                  <a:pt x="1497338" y="272117"/>
                </a:lnTo>
                <a:lnTo>
                  <a:pt x="1466161" y="271376"/>
                </a:lnTo>
                <a:close/>
              </a:path>
              <a:path w="2216785" h="1339850">
                <a:moveTo>
                  <a:pt x="1582692" y="313432"/>
                </a:moveTo>
                <a:lnTo>
                  <a:pt x="1466003" y="313432"/>
                </a:lnTo>
                <a:lnTo>
                  <a:pt x="1488774" y="314330"/>
                </a:lnTo>
                <a:lnTo>
                  <a:pt x="1511122" y="320586"/>
                </a:lnTo>
                <a:lnTo>
                  <a:pt x="1552117" y="348805"/>
                </a:lnTo>
                <a:lnTo>
                  <a:pt x="1586551" y="397817"/>
                </a:lnTo>
                <a:lnTo>
                  <a:pt x="1606446" y="452751"/>
                </a:lnTo>
                <a:lnTo>
                  <a:pt x="1608575" y="477361"/>
                </a:lnTo>
                <a:lnTo>
                  <a:pt x="1608556" y="478942"/>
                </a:lnTo>
                <a:lnTo>
                  <a:pt x="1597743" y="524363"/>
                </a:lnTo>
                <a:lnTo>
                  <a:pt x="1567672" y="560619"/>
                </a:lnTo>
                <a:lnTo>
                  <a:pt x="1522670" y="584109"/>
                </a:lnTo>
                <a:lnTo>
                  <a:pt x="1499784" y="588105"/>
                </a:lnTo>
                <a:lnTo>
                  <a:pt x="1596894" y="588105"/>
                </a:lnTo>
                <a:lnTo>
                  <a:pt x="1618351" y="567540"/>
                </a:lnTo>
                <a:lnTo>
                  <a:pt x="1636199" y="540768"/>
                </a:lnTo>
                <a:lnTo>
                  <a:pt x="1647825" y="510298"/>
                </a:lnTo>
                <a:lnTo>
                  <a:pt x="1652825" y="477361"/>
                </a:lnTo>
                <a:lnTo>
                  <a:pt x="1650812" y="443187"/>
                </a:lnTo>
                <a:lnTo>
                  <a:pt x="1641784" y="407776"/>
                </a:lnTo>
                <a:lnTo>
                  <a:pt x="1625739" y="371132"/>
                </a:lnTo>
                <a:lnTo>
                  <a:pt x="1606113" y="339625"/>
                </a:lnTo>
                <a:lnTo>
                  <a:pt x="1583316" y="313912"/>
                </a:lnTo>
                <a:lnTo>
                  <a:pt x="1582692" y="313432"/>
                </a:lnTo>
                <a:close/>
              </a:path>
              <a:path w="2216785" h="1339850">
                <a:moveTo>
                  <a:pt x="1686623" y="260299"/>
                </a:moveTo>
                <a:lnTo>
                  <a:pt x="1647875" y="280619"/>
                </a:lnTo>
                <a:lnTo>
                  <a:pt x="1762556" y="499275"/>
                </a:lnTo>
                <a:lnTo>
                  <a:pt x="1801317" y="478942"/>
                </a:lnTo>
                <a:lnTo>
                  <a:pt x="1735874" y="354202"/>
                </a:lnTo>
                <a:lnTo>
                  <a:pt x="1729611" y="339760"/>
                </a:lnTo>
                <a:lnTo>
                  <a:pt x="1726060" y="325504"/>
                </a:lnTo>
                <a:lnTo>
                  <a:pt x="1725338" y="313432"/>
                </a:lnTo>
                <a:lnTo>
                  <a:pt x="1725320" y="310683"/>
                </a:lnTo>
                <a:lnTo>
                  <a:pt x="1727085" y="297548"/>
                </a:lnTo>
                <a:lnTo>
                  <a:pt x="1727455" y="296468"/>
                </a:lnTo>
                <a:lnTo>
                  <a:pt x="1705597" y="296468"/>
                </a:lnTo>
                <a:lnTo>
                  <a:pt x="1686623" y="260299"/>
                </a:lnTo>
                <a:close/>
              </a:path>
              <a:path w="2216785" h="1339850">
                <a:moveTo>
                  <a:pt x="2015832" y="87617"/>
                </a:moveTo>
                <a:lnTo>
                  <a:pt x="1972932" y="110121"/>
                </a:lnTo>
                <a:lnTo>
                  <a:pt x="2173211" y="283375"/>
                </a:lnTo>
                <a:lnTo>
                  <a:pt x="2177249" y="331927"/>
                </a:lnTo>
                <a:lnTo>
                  <a:pt x="2165398" y="375011"/>
                </a:lnTo>
                <a:lnTo>
                  <a:pt x="2130056" y="390461"/>
                </a:lnTo>
                <a:lnTo>
                  <a:pt x="2147900" y="424459"/>
                </a:lnTo>
                <a:lnTo>
                  <a:pt x="2195755" y="397817"/>
                </a:lnTo>
                <a:lnTo>
                  <a:pt x="2216452" y="342344"/>
                </a:lnTo>
                <a:lnTo>
                  <a:pt x="2215654" y="303720"/>
                </a:lnTo>
                <a:lnTo>
                  <a:pt x="2208504" y="237439"/>
                </a:lnTo>
                <a:lnTo>
                  <a:pt x="2173325" y="237439"/>
                </a:lnTo>
                <a:lnTo>
                  <a:pt x="2159139" y="221932"/>
                </a:lnTo>
                <a:lnTo>
                  <a:pt x="2015832" y="87617"/>
                </a:lnTo>
                <a:close/>
              </a:path>
              <a:path w="2216785" h="1339850">
                <a:moveTo>
                  <a:pt x="1865836" y="249509"/>
                </a:moveTo>
                <a:lnTo>
                  <a:pt x="1782797" y="249509"/>
                </a:lnTo>
                <a:lnTo>
                  <a:pt x="1804809" y="254079"/>
                </a:lnTo>
                <a:lnTo>
                  <a:pt x="1825088" y="270303"/>
                </a:lnTo>
                <a:lnTo>
                  <a:pt x="1843633" y="298183"/>
                </a:lnTo>
                <a:lnTo>
                  <a:pt x="1908860" y="422541"/>
                </a:lnTo>
                <a:lnTo>
                  <a:pt x="1947405" y="402323"/>
                </a:lnTo>
                <a:lnTo>
                  <a:pt x="1877314" y="268668"/>
                </a:lnTo>
                <a:lnTo>
                  <a:pt x="1865836" y="249509"/>
                </a:lnTo>
                <a:close/>
              </a:path>
              <a:path w="2216785" h="1339850">
                <a:moveTo>
                  <a:pt x="1880196" y="24904"/>
                </a:moveTo>
                <a:lnTo>
                  <a:pt x="1841449" y="45224"/>
                </a:lnTo>
                <a:lnTo>
                  <a:pt x="2011197" y="368858"/>
                </a:lnTo>
                <a:lnTo>
                  <a:pt x="2049945" y="348538"/>
                </a:lnTo>
                <a:lnTo>
                  <a:pt x="1880196" y="24904"/>
                </a:lnTo>
                <a:close/>
              </a:path>
              <a:path w="2216785" h="1339850">
                <a:moveTo>
                  <a:pt x="1791187" y="206238"/>
                </a:moveTo>
                <a:lnTo>
                  <a:pt x="1735709" y="231286"/>
                </a:lnTo>
                <a:lnTo>
                  <a:pt x="1710664" y="270768"/>
                </a:lnTo>
                <a:lnTo>
                  <a:pt x="1706397" y="296062"/>
                </a:lnTo>
                <a:lnTo>
                  <a:pt x="1705597" y="296468"/>
                </a:lnTo>
                <a:lnTo>
                  <a:pt x="1727455" y="296468"/>
                </a:lnTo>
                <a:lnTo>
                  <a:pt x="1731505" y="284644"/>
                </a:lnTo>
                <a:lnTo>
                  <a:pt x="1738306" y="273516"/>
                </a:lnTo>
                <a:lnTo>
                  <a:pt x="1747488" y="264165"/>
                </a:lnTo>
                <a:lnTo>
                  <a:pt x="1759051" y="256590"/>
                </a:lnTo>
                <a:lnTo>
                  <a:pt x="1782797" y="249509"/>
                </a:lnTo>
                <a:lnTo>
                  <a:pt x="1865836" y="249509"/>
                </a:lnTo>
                <a:lnTo>
                  <a:pt x="1865267" y="248558"/>
                </a:lnTo>
                <a:lnTo>
                  <a:pt x="1852253" y="232311"/>
                </a:lnTo>
                <a:lnTo>
                  <a:pt x="1838273" y="219926"/>
                </a:lnTo>
                <a:lnTo>
                  <a:pt x="1823326" y="211404"/>
                </a:lnTo>
                <a:lnTo>
                  <a:pt x="1807576" y="206817"/>
                </a:lnTo>
                <a:lnTo>
                  <a:pt x="1791187" y="206238"/>
                </a:lnTo>
                <a:close/>
              </a:path>
              <a:path w="2216785" h="1339850">
                <a:moveTo>
                  <a:pt x="2182888" y="0"/>
                </a:moveTo>
                <a:lnTo>
                  <a:pt x="2143150" y="20840"/>
                </a:lnTo>
                <a:lnTo>
                  <a:pt x="2169867" y="217093"/>
                </a:lnTo>
                <a:lnTo>
                  <a:pt x="2171458" y="225729"/>
                </a:lnTo>
                <a:lnTo>
                  <a:pt x="2172957" y="232422"/>
                </a:lnTo>
                <a:lnTo>
                  <a:pt x="2174316" y="236918"/>
                </a:lnTo>
                <a:lnTo>
                  <a:pt x="2173325" y="237439"/>
                </a:lnTo>
                <a:lnTo>
                  <a:pt x="2208504" y="237439"/>
                </a:lnTo>
                <a:lnTo>
                  <a:pt x="218288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237029" y="4807102"/>
            <a:ext cx="2216785" cy="1339850"/>
          </a:xfrm>
          <a:custGeom>
            <a:avLst/>
            <a:gdLst/>
            <a:ahLst/>
            <a:cxnLst/>
            <a:rect l="l" t="t" r="r" b="b"/>
            <a:pathLst>
              <a:path w="2216784" h="1339850">
                <a:moveTo>
                  <a:pt x="157759" y="950532"/>
                </a:moveTo>
                <a:lnTo>
                  <a:pt x="0" y="1033282"/>
                </a:lnTo>
                <a:lnTo>
                  <a:pt x="160616" y="1339515"/>
                </a:lnTo>
                <a:lnTo>
                  <a:pt x="200151" y="1318776"/>
                </a:lnTo>
                <a:lnTo>
                  <a:pt x="129959" y="1184935"/>
                </a:lnTo>
                <a:lnTo>
                  <a:pt x="196297" y="1150139"/>
                </a:lnTo>
                <a:lnTo>
                  <a:pt x="111709" y="1150139"/>
                </a:lnTo>
                <a:lnTo>
                  <a:pt x="57988" y="1047733"/>
                </a:lnTo>
                <a:lnTo>
                  <a:pt x="176212" y="985723"/>
                </a:lnTo>
                <a:lnTo>
                  <a:pt x="157759" y="950532"/>
                </a:lnTo>
                <a:close/>
              </a:path>
              <a:path w="2216784" h="1339850">
                <a:moveTo>
                  <a:pt x="221233" y="1092692"/>
                </a:moveTo>
                <a:lnTo>
                  <a:pt x="111709" y="1150139"/>
                </a:lnTo>
                <a:lnTo>
                  <a:pt x="196297" y="1150139"/>
                </a:lnTo>
                <a:lnTo>
                  <a:pt x="239483" y="1127488"/>
                </a:lnTo>
                <a:lnTo>
                  <a:pt x="221233" y="1092692"/>
                </a:lnTo>
                <a:close/>
              </a:path>
              <a:path w="2216784" h="1339850">
                <a:moveTo>
                  <a:pt x="421831" y="938766"/>
                </a:moveTo>
                <a:lnTo>
                  <a:pt x="375325" y="943938"/>
                </a:lnTo>
                <a:lnTo>
                  <a:pt x="327529" y="969104"/>
                </a:lnTo>
                <a:lnTo>
                  <a:pt x="294724" y="1006288"/>
                </a:lnTo>
                <a:lnTo>
                  <a:pt x="281177" y="1052672"/>
                </a:lnTo>
                <a:lnTo>
                  <a:pt x="282187" y="1077579"/>
                </a:lnTo>
                <a:lnTo>
                  <a:pt x="300037" y="1130006"/>
                </a:lnTo>
                <a:lnTo>
                  <a:pt x="331230" y="1171689"/>
                </a:lnTo>
                <a:lnTo>
                  <a:pt x="371919" y="1195913"/>
                </a:lnTo>
                <a:lnTo>
                  <a:pt x="418255" y="1201104"/>
                </a:lnTo>
                <a:lnTo>
                  <a:pt x="442096" y="1195973"/>
                </a:lnTo>
                <a:lnTo>
                  <a:pt x="466382" y="1185691"/>
                </a:lnTo>
                <a:lnTo>
                  <a:pt x="489173" y="1171199"/>
                </a:lnTo>
                <a:lnTo>
                  <a:pt x="498751" y="1162161"/>
                </a:lnTo>
                <a:lnTo>
                  <a:pt x="420169" y="1162161"/>
                </a:lnTo>
                <a:lnTo>
                  <a:pt x="404598" y="1161661"/>
                </a:lnTo>
                <a:lnTo>
                  <a:pt x="361430" y="1139336"/>
                </a:lnTo>
                <a:lnTo>
                  <a:pt x="338962" y="1108081"/>
                </a:lnTo>
                <a:lnTo>
                  <a:pt x="325426" y="1070810"/>
                </a:lnTo>
                <a:lnTo>
                  <a:pt x="323867" y="1053789"/>
                </a:lnTo>
                <a:lnTo>
                  <a:pt x="323919" y="1052672"/>
                </a:lnTo>
                <a:lnTo>
                  <a:pt x="339218" y="1008432"/>
                </a:lnTo>
                <a:lnTo>
                  <a:pt x="381796" y="980682"/>
                </a:lnTo>
                <a:lnTo>
                  <a:pt x="397538" y="977530"/>
                </a:lnTo>
                <a:lnTo>
                  <a:pt x="491427" y="977530"/>
                </a:lnTo>
                <a:lnTo>
                  <a:pt x="483879" y="968826"/>
                </a:lnTo>
                <a:lnTo>
                  <a:pt x="464965" y="954018"/>
                </a:lnTo>
                <a:lnTo>
                  <a:pt x="444068" y="943923"/>
                </a:lnTo>
                <a:lnTo>
                  <a:pt x="421831" y="938766"/>
                </a:lnTo>
                <a:close/>
              </a:path>
              <a:path w="2216784" h="1339850">
                <a:moveTo>
                  <a:pt x="491427" y="977530"/>
                </a:moveTo>
                <a:lnTo>
                  <a:pt x="397538" y="977530"/>
                </a:lnTo>
                <a:lnTo>
                  <a:pt x="412704" y="978084"/>
                </a:lnTo>
                <a:lnTo>
                  <a:pt x="427291" y="982344"/>
                </a:lnTo>
                <a:lnTo>
                  <a:pt x="465880" y="1016270"/>
                </a:lnTo>
                <a:lnTo>
                  <a:pt x="485561" y="1053789"/>
                </a:lnTo>
                <a:lnTo>
                  <a:pt x="492841" y="1089027"/>
                </a:lnTo>
                <a:lnTo>
                  <a:pt x="491426" y="1104620"/>
                </a:lnTo>
                <a:lnTo>
                  <a:pt x="466878" y="1142899"/>
                </a:lnTo>
                <a:lnTo>
                  <a:pt x="420169" y="1162161"/>
                </a:lnTo>
                <a:lnTo>
                  <a:pt x="498751" y="1162161"/>
                </a:lnTo>
                <a:lnTo>
                  <a:pt x="507331" y="1154065"/>
                </a:lnTo>
                <a:lnTo>
                  <a:pt x="520858" y="1134286"/>
                </a:lnTo>
                <a:lnTo>
                  <a:pt x="529755" y="1111864"/>
                </a:lnTo>
                <a:lnTo>
                  <a:pt x="533815" y="1087852"/>
                </a:lnTo>
                <a:lnTo>
                  <a:pt x="532833" y="1063300"/>
                </a:lnTo>
                <a:lnTo>
                  <a:pt x="526810" y="1038210"/>
                </a:lnTo>
                <a:lnTo>
                  <a:pt x="515747" y="1012581"/>
                </a:lnTo>
                <a:lnTo>
                  <a:pt x="500807" y="988346"/>
                </a:lnTo>
                <a:lnTo>
                  <a:pt x="491427" y="977530"/>
                </a:lnTo>
                <a:close/>
              </a:path>
              <a:path w="2216784" h="1339850">
                <a:moveTo>
                  <a:pt x="552107" y="855367"/>
                </a:moveTo>
                <a:lnTo>
                  <a:pt x="513359" y="875691"/>
                </a:lnTo>
                <a:lnTo>
                  <a:pt x="628040" y="1094346"/>
                </a:lnTo>
                <a:lnTo>
                  <a:pt x="666788" y="1074021"/>
                </a:lnTo>
                <a:lnTo>
                  <a:pt x="608723" y="963310"/>
                </a:lnTo>
                <a:lnTo>
                  <a:pt x="601053" y="946465"/>
                </a:lnTo>
                <a:lnTo>
                  <a:pt x="596085" y="930328"/>
                </a:lnTo>
                <a:lnTo>
                  <a:pt x="593820" y="914901"/>
                </a:lnTo>
                <a:lnTo>
                  <a:pt x="594258" y="900182"/>
                </a:lnTo>
                <a:lnTo>
                  <a:pt x="594332" y="899849"/>
                </a:lnTo>
                <a:lnTo>
                  <a:pt x="575436" y="899849"/>
                </a:lnTo>
                <a:lnTo>
                  <a:pt x="552107" y="855367"/>
                </a:lnTo>
                <a:close/>
              </a:path>
              <a:path w="2216784" h="1339850">
                <a:moveTo>
                  <a:pt x="630174" y="813409"/>
                </a:moveTo>
                <a:lnTo>
                  <a:pt x="590979" y="834029"/>
                </a:lnTo>
                <a:lnTo>
                  <a:pt x="574967" y="873184"/>
                </a:lnTo>
                <a:lnTo>
                  <a:pt x="576224" y="899434"/>
                </a:lnTo>
                <a:lnTo>
                  <a:pt x="575436" y="899849"/>
                </a:lnTo>
                <a:lnTo>
                  <a:pt x="594332" y="899849"/>
                </a:lnTo>
                <a:lnTo>
                  <a:pt x="597240" y="886875"/>
                </a:lnTo>
                <a:lnTo>
                  <a:pt x="602586" y="875681"/>
                </a:lnTo>
                <a:lnTo>
                  <a:pt x="636470" y="853404"/>
                </a:lnTo>
                <a:lnTo>
                  <a:pt x="643820" y="852306"/>
                </a:lnTo>
                <a:lnTo>
                  <a:pt x="650580" y="852306"/>
                </a:lnTo>
                <a:lnTo>
                  <a:pt x="630174" y="813409"/>
                </a:lnTo>
                <a:close/>
              </a:path>
              <a:path w="2216784" h="1339850">
                <a:moveTo>
                  <a:pt x="650580" y="852306"/>
                </a:moveTo>
                <a:lnTo>
                  <a:pt x="643820" y="852306"/>
                </a:lnTo>
                <a:lnTo>
                  <a:pt x="650709" y="852553"/>
                </a:lnTo>
                <a:lnTo>
                  <a:pt x="650580" y="852306"/>
                </a:lnTo>
                <a:close/>
              </a:path>
              <a:path w="2216784" h="1339850">
                <a:moveTo>
                  <a:pt x="806475" y="721944"/>
                </a:moveTo>
                <a:lnTo>
                  <a:pt x="761403" y="745591"/>
                </a:lnTo>
                <a:lnTo>
                  <a:pt x="890752" y="819666"/>
                </a:lnTo>
                <a:lnTo>
                  <a:pt x="872718" y="966005"/>
                </a:lnTo>
                <a:lnTo>
                  <a:pt x="917206" y="942674"/>
                </a:lnTo>
                <a:lnTo>
                  <a:pt x="923213" y="850789"/>
                </a:lnTo>
                <a:lnTo>
                  <a:pt x="924140" y="836858"/>
                </a:lnTo>
                <a:lnTo>
                  <a:pt x="924458" y="829463"/>
                </a:lnTo>
                <a:lnTo>
                  <a:pt x="924178" y="828603"/>
                </a:lnTo>
                <a:lnTo>
                  <a:pt x="924966" y="828188"/>
                </a:lnTo>
                <a:lnTo>
                  <a:pt x="1000757" y="828188"/>
                </a:lnTo>
                <a:lnTo>
                  <a:pt x="937577" y="793593"/>
                </a:lnTo>
                <a:lnTo>
                  <a:pt x="938338" y="786257"/>
                </a:lnTo>
                <a:lnTo>
                  <a:pt x="903985" y="786257"/>
                </a:lnTo>
                <a:lnTo>
                  <a:pt x="896696" y="781006"/>
                </a:lnTo>
                <a:lnTo>
                  <a:pt x="890612" y="776795"/>
                </a:lnTo>
                <a:lnTo>
                  <a:pt x="806475" y="721944"/>
                </a:lnTo>
                <a:close/>
              </a:path>
              <a:path w="2216784" h="1339850">
                <a:moveTo>
                  <a:pt x="1000757" y="828188"/>
                </a:moveTo>
                <a:lnTo>
                  <a:pt x="924966" y="828188"/>
                </a:lnTo>
                <a:lnTo>
                  <a:pt x="933068" y="833690"/>
                </a:lnTo>
                <a:lnTo>
                  <a:pt x="939203" y="837698"/>
                </a:lnTo>
                <a:lnTo>
                  <a:pt x="1021587" y="887923"/>
                </a:lnTo>
                <a:lnTo>
                  <a:pt x="1066673" y="864280"/>
                </a:lnTo>
                <a:lnTo>
                  <a:pt x="1000757" y="828188"/>
                </a:lnTo>
                <a:close/>
              </a:path>
              <a:path w="2216784" h="1339850">
                <a:moveTo>
                  <a:pt x="1011732" y="614286"/>
                </a:moveTo>
                <a:lnTo>
                  <a:pt x="966647" y="637933"/>
                </a:lnTo>
                <a:lnTo>
                  <a:pt x="1096009" y="712012"/>
                </a:lnTo>
                <a:lnTo>
                  <a:pt x="1077976" y="858347"/>
                </a:lnTo>
                <a:lnTo>
                  <a:pt x="1122464" y="835016"/>
                </a:lnTo>
                <a:lnTo>
                  <a:pt x="1128458" y="743127"/>
                </a:lnTo>
                <a:lnTo>
                  <a:pt x="1129398" y="729195"/>
                </a:lnTo>
                <a:lnTo>
                  <a:pt x="1129715" y="721804"/>
                </a:lnTo>
                <a:lnTo>
                  <a:pt x="1129436" y="720940"/>
                </a:lnTo>
                <a:lnTo>
                  <a:pt x="1130223" y="720534"/>
                </a:lnTo>
                <a:lnTo>
                  <a:pt x="1206019" y="720534"/>
                </a:lnTo>
                <a:lnTo>
                  <a:pt x="1142834" y="685939"/>
                </a:lnTo>
                <a:lnTo>
                  <a:pt x="1143595" y="678599"/>
                </a:lnTo>
                <a:lnTo>
                  <a:pt x="1109243" y="678599"/>
                </a:lnTo>
                <a:lnTo>
                  <a:pt x="1101940" y="673341"/>
                </a:lnTo>
                <a:lnTo>
                  <a:pt x="1095870" y="669137"/>
                </a:lnTo>
                <a:lnTo>
                  <a:pt x="1011732" y="614286"/>
                </a:lnTo>
                <a:close/>
              </a:path>
              <a:path w="2216784" h="1339850">
                <a:moveTo>
                  <a:pt x="952969" y="645109"/>
                </a:moveTo>
                <a:lnTo>
                  <a:pt x="910462" y="667397"/>
                </a:lnTo>
                <a:lnTo>
                  <a:pt x="904773" y="785842"/>
                </a:lnTo>
                <a:lnTo>
                  <a:pt x="903985" y="786257"/>
                </a:lnTo>
                <a:lnTo>
                  <a:pt x="938338" y="786257"/>
                </a:lnTo>
                <a:lnTo>
                  <a:pt x="952969" y="645109"/>
                </a:lnTo>
                <a:close/>
              </a:path>
              <a:path w="2216784" h="1339850">
                <a:moveTo>
                  <a:pt x="1206019" y="720534"/>
                </a:moveTo>
                <a:lnTo>
                  <a:pt x="1130223" y="720534"/>
                </a:lnTo>
                <a:lnTo>
                  <a:pt x="1138313" y="726033"/>
                </a:lnTo>
                <a:lnTo>
                  <a:pt x="1144460" y="730034"/>
                </a:lnTo>
                <a:lnTo>
                  <a:pt x="1226845" y="780262"/>
                </a:lnTo>
                <a:lnTo>
                  <a:pt x="1271917" y="756615"/>
                </a:lnTo>
                <a:lnTo>
                  <a:pt x="1206019" y="720534"/>
                </a:lnTo>
                <a:close/>
              </a:path>
              <a:path w="2216784" h="1339850">
                <a:moveTo>
                  <a:pt x="1158227" y="537451"/>
                </a:moveTo>
                <a:lnTo>
                  <a:pt x="1115720" y="559739"/>
                </a:lnTo>
                <a:lnTo>
                  <a:pt x="1110030" y="678180"/>
                </a:lnTo>
                <a:lnTo>
                  <a:pt x="1109243" y="678599"/>
                </a:lnTo>
                <a:lnTo>
                  <a:pt x="1143595" y="678599"/>
                </a:lnTo>
                <a:lnTo>
                  <a:pt x="1158227" y="537451"/>
                </a:lnTo>
                <a:close/>
              </a:path>
              <a:path w="2216784" h="1339850">
                <a:moveTo>
                  <a:pt x="1466161" y="271376"/>
                </a:moveTo>
                <a:lnTo>
                  <a:pt x="1402905" y="290880"/>
                </a:lnTo>
                <a:lnTo>
                  <a:pt x="1347176" y="334105"/>
                </a:lnTo>
                <a:lnTo>
                  <a:pt x="1317193" y="391807"/>
                </a:lnTo>
                <a:lnTo>
                  <a:pt x="1312195" y="424472"/>
                </a:lnTo>
                <a:lnTo>
                  <a:pt x="1312233" y="426527"/>
                </a:lnTo>
                <a:lnTo>
                  <a:pt x="1323020" y="494383"/>
                </a:lnTo>
                <a:lnTo>
                  <a:pt x="1338960" y="530872"/>
                </a:lnTo>
                <a:lnTo>
                  <a:pt x="1381491" y="588043"/>
                </a:lnTo>
                <a:lnTo>
                  <a:pt x="1436890" y="621944"/>
                </a:lnTo>
                <a:lnTo>
                  <a:pt x="1499587" y="630083"/>
                </a:lnTo>
                <a:lnTo>
                  <a:pt x="1531570" y="623564"/>
                </a:lnTo>
                <a:lnTo>
                  <a:pt x="1563979" y="609981"/>
                </a:lnTo>
                <a:lnTo>
                  <a:pt x="1594279" y="590612"/>
                </a:lnTo>
                <a:lnTo>
                  <a:pt x="1596893" y="588106"/>
                </a:lnTo>
                <a:lnTo>
                  <a:pt x="1499784" y="588106"/>
                </a:lnTo>
                <a:lnTo>
                  <a:pt x="1476864" y="586776"/>
                </a:lnTo>
                <a:lnTo>
                  <a:pt x="1431984" y="568500"/>
                </a:lnTo>
                <a:lnTo>
                  <a:pt x="1394442" y="531410"/>
                </a:lnTo>
                <a:lnTo>
                  <a:pt x="1366869" y="478729"/>
                </a:lnTo>
                <a:lnTo>
                  <a:pt x="1358020" y="426527"/>
                </a:lnTo>
                <a:lnTo>
                  <a:pt x="1361122" y="401535"/>
                </a:lnTo>
                <a:lnTo>
                  <a:pt x="1381250" y="358455"/>
                </a:lnTo>
                <a:lnTo>
                  <a:pt x="1419199" y="327710"/>
                </a:lnTo>
                <a:lnTo>
                  <a:pt x="1466005" y="313432"/>
                </a:lnTo>
                <a:lnTo>
                  <a:pt x="1582692" y="313432"/>
                </a:lnTo>
                <a:lnTo>
                  <a:pt x="1557350" y="293990"/>
                </a:lnTo>
                <a:lnTo>
                  <a:pt x="1528216" y="279857"/>
                </a:lnTo>
                <a:lnTo>
                  <a:pt x="1497338" y="272117"/>
                </a:lnTo>
                <a:lnTo>
                  <a:pt x="1466161" y="271376"/>
                </a:lnTo>
                <a:close/>
              </a:path>
              <a:path w="2216784" h="1339850">
                <a:moveTo>
                  <a:pt x="1582692" y="313432"/>
                </a:moveTo>
                <a:lnTo>
                  <a:pt x="1466005" y="313432"/>
                </a:lnTo>
                <a:lnTo>
                  <a:pt x="1488779" y="314330"/>
                </a:lnTo>
                <a:lnTo>
                  <a:pt x="1511134" y="320586"/>
                </a:lnTo>
                <a:lnTo>
                  <a:pt x="1552119" y="348805"/>
                </a:lnTo>
                <a:lnTo>
                  <a:pt x="1586551" y="397817"/>
                </a:lnTo>
                <a:lnTo>
                  <a:pt x="1606446" y="452751"/>
                </a:lnTo>
                <a:lnTo>
                  <a:pt x="1608575" y="477361"/>
                </a:lnTo>
                <a:lnTo>
                  <a:pt x="1608554" y="478955"/>
                </a:lnTo>
                <a:lnTo>
                  <a:pt x="1597741" y="524363"/>
                </a:lnTo>
                <a:lnTo>
                  <a:pt x="1567667" y="560624"/>
                </a:lnTo>
                <a:lnTo>
                  <a:pt x="1522670" y="584114"/>
                </a:lnTo>
                <a:lnTo>
                  <a:pt x="1499784" y="588106"/>
                </a:lnTo>
                <a:lnTo>
                  <a:pt x="1596893" y="588106"/>
                </a:lnTo>
                <a:lnTo>
                  <a:pt x="1618351" y="567540"/>
                </a:lnTo>
                <a:lnTo>
                  <a:pt x="1636199" y="540768"/>
                </a:lnTo>
                <a:lnTo>
                  <a:pt x="1647825" y="510298"/>
                </a:lnTo>
                <a:lnTo>
                  <a:pt x="1652825" y="477361"/>
                </a:lnTo>
                <a:lnTo>
                  <a:pt x="1650812" y="443187"/>
                </a:lnTo>
                <a:lnTo>
                  <a:pt x="1641784" y="407776"/>
                </a:lnTo>
                <a:lnTo>
                  <a:pt x="1625739" y="371132"/>
                </a:lnTo>
                <a:lnTo>
                  <a:pt x="1606113" y="339625"/>
                </a:lnTo>
                <a:lnTo>
                  <a:pt x="1583316" y="313912"/>
                </a:lnTo>
                <a:lnTo>
                  <a:pt x="1582692" y="313432"/>
                </a:lnTo>
                <a:close/>
              </a:path>
              <a:path w="2216784" h="1339850">
                <a:moveTo>
                  <a:pt x="1686623" y="260299"/>
                </a:moveTo>
                <a:lnTo>
                  <a:pt x="1647875" y="280619"/>
                </a:lnTo>
                <a:lnTo>
                  <a:pt x="1762556" y="499275"/>
                </a:lnTo>
                <a:lnTo>
                  <a:pt x="1801304" y="478955"/>
                </a:lnTo>
                <a:lnTo>
                  <a:pt x="1735874" y="354202"/>
                </a:lnTo>
                <a:lnTo>
                  <a:pt x="1729611" y="339762"/>
                </a:lnTo>
                <a:lnTo>
                  <a:pt x="1726060" y="325508"/>
                </a:lnTo>
                <a:lnTo>
                  <a:pt x="1725338" y="313432"/>
                </a:lnTo>
                <a:lnTo>
                  <a:pt x="1725320" y="310683"/>
                </a:lnTo>
                <a:lnTo>
                  <a:pt x="1727085" y="297548"/>
                </a:lnTo>
                <a:lnTo>
                  <a:pt x="1727451" y="296481"/>
                </a:lnTo>
                <a:lnTo>
                  <a:pt x="1705597" y="296481"/>
                </a:lnTo>
                <a:lnTo>
                  <a:pt x="1686623" y="260299"/>
                </a:lnTo>
                <a:close/>
              </a:path>
              <a:path w="2216784" h="1339850">
                <a:moveTo>
                  <a:pt x="2015832" y="87617"/>
                </a:moveTo>
                <a:lnTo>
                  <a:pt x="1972932" y="110121"/>
                </a:lnTo>
                <a:lnTo>
                  <a:pt x="2173211" y="283375"/>
                </a:lnTo>
                <a:lnTo>
                  <a:pt x="2177249" y="331927"/>
                </a:lnTo>
                <a:lnTo>
                  <a:pt x="2165396" y="375011"/>
                </a:lnTo>
                <a:lnTo>
                  <a:pt x="2130056" y="390461"/>
                </a:lnTo>
                <a:lnTo>
                  <a:pt x="2147900" y="424472"/>
                </a:lnTo>
                <a:lnTo>
                  <a:pt x="2195755" y="397817"/>
                </a:lnTo>
                <a:lnTo>
                  <a:pt x="2216452" y="342344"/>
                </a:lnTo>
                <a:lnTo>
                  <a:pt x="2215654" y="303720"/>
                </a:lnTo>
                <a:lnTo>
                  <a:pt x="2208504" y="237439"/>
                </a:lnTo>
                <a:lnTo>
                  <a:pt x="2173325" y="237439"/>
                </a:lnTo>
                <a:lnTo>
                  <a:pt x="2159139" y="221945"/>
                </a:lnTo>
                <a:lnTo>
                  <a:pt x="2015832" y="87617"/>
                </a:lnTo>
                <a:close/>
              </a:path>
              <a:path w="2216784" h="1339850">
                <a:moveTo>
                  <a:pt x="1865837" y="249511"/>
                </a:moveTo>
                <a:lnTo>
                  <a:pt x="1782797" y="249511"/>
                </a:lnTo>
                <a:lnTo>
                  <a:pt x="1804809" y="254084"/>
                </a:lnTo>
                <a:lnTo>
                  <a:pt x="1825088" y="270308"/>
                </a:lnTo>
                <a:lnTo>
                  <a:pt x="1843633" y="298183"/>
                </a:lnTo>
                <a:lnTo>
                  <a:pt x="1908860" y="422541"/>
                </a:lnTo>
                <a:lnTo>
                  <a:pt x="1947405" y="402323"/>
                </a:lnTo>
                <a:lnTo>
                  <a:pt x="1877313" y="268668"/>
                </a:lnTo>
                <a:lnTo>
                  <a:pt x="1865837" y="249511"/>
                </a:lnTo>
                <a:close/>
              </a:path>
              <a:path w="2216784" h="1339850">
                <a:moveTo>
                  <a:pt x="1880196" y="24904"/>
                </a:moveTo>
                <a:lnTo>
                  <a:pt x="1841449" y="45224"/>
                </a:lnTo>
                <a:lnTo>
                  <a:pt x="2011197" y="368858"/>
                </a:lnTo>
                <a:lnTo>
                  <a:pt x="2049945" y="348538"/>
                </a:lnTo>
                <a:lnTo>
                  <a:pt x="1880196" y="24904"/>
                </a:lnTo>
                <a:close/>
              </a:path>
              <a:path w="2216784" h="1339850">
                <a:moveTo>
                  <a:pt x="1791187" y="206238"/>
                </a:moveTo>
                <a:lnTo>
                  <a:pt x="1735709" y="231286"/>
                </a:lnTo>
                <a:lnTo>
                  <a:pt x="1710659" y="270768"/>
                </a:lnTo>
                <a:lnTo>
                  <a:pt x="1706384" y="296062"/>
                </a:lnTo>
                <a:lnTo>
                  <a:pt x="1705597" y="296481"/>
                </a:lnTo>
                <a:lnTo>
                  <a:pt x="1727451" y="296481"/>
                </a:lnTo>
                <a:lnTo>
                  <a:pt x="1731505" y="284649"/>
                </a:lnTo>
                <a:lnTo>
                  <a:pt x="1738306" y="273521"/>
                </a:lnTo>
                <a:lnTo>
                  <a:pt x="1747488" y="264167"/>
                </a:lnTo>
                <a:lnTo>
                  <a:pt x="1759051" y="256590"/>
                </a:lnTo>
                <a:lnTo>
                  <a:pt x="1782797" y="249511"/>
                </a:lnTo>
                <a:lnTo>
                  <a:pt x="1865837" y="249511"/>
                </a:lnTo>
                <a:lnTo>
                  <a:pt x="1865267" y="248558"/>
                </a:lnTo>
                <a:lnTo>
                  <a:pt x="1852253" y="232311"/>
                </a:lnTo>
                <a:lnTo>
                  <a:pt x="1838273" y="219926"/>
                </a:lnTo>
                <a:lnTo>
                  <a:pt x="1823326" y="211404"/>
                </a:lnTo>
                <a:lnTo>
                  <a:pt x="1807576" y="206817"/>
                </a:lnTo>
                <a:lnTo>
                  <a:pt x="1791187" y="206238"/>
                </a:lnTo>
                <a:close/>
              </a:path>
              <a:path w="2216784" h="1339850">
                <a:moveTo>
                  <a:pt x="2182888" y="0"/>
                </a:moveTo>
                <a:lnTo>
                  <a:pt x="2143150" y="20840"/>
                </a:lnTo>
                <a:lnTo>
                  <a:pt x="2169867" y="217093"/>
                </a:lnTo>
                <a:lnTo>
                  <a:pt x="2171458" y="225729"/>
                </a:lnTo>
                <a:lnTo>
                  <a:pt x="2172957" y="232422"/>
                </a:lnTo>
                <a:lnTo>
                  <a:pt x="2174316" y="236918"/>
                </a:lnTo>
                <a:lnTo>
                  <a:pt x="2173325" y="237439"/>
                </a:lnTo>
                <a:lnTo>
                  <a:pt x="2208504" y="237439"/>
                </a:lnTo>
                <a:lnTo>
                  <a:pt x="218288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780821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451" y="0"/>
                </a:lnTo>
              </a:path>
            </a:pathLst>
          </a:custGeom>
          <a:ln w="762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433451" y="780821"/>
            <a:ext cx="1976120" cy="0"/>
          </a:xfrm>
          <a:custGeom>
            <a:avLst/>
            <a:gdLst/>
            <a:ahLst/>
            <a:cxnLst/>
            <a:rect l="l" t="t" r="r" b="b"/>
            <a:pathLst>
              <a:path w="1976120">
                <a:moveTo>
                  <a:pt x="0" y="0"/>
                </a:moveTo>
                <a:lnTo>
                  <a:pt x="1975761" y="1"/>
                </a:lnTo>
              </a:path>
            </a:pathLst>
          </a:custGeom>
          <a:ln w="76200">
            <a:solidFill>
              <a:srgbClr val="CAE0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492286" y="1394104"/>
            <a:ext cx="7207427" cy="419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08823" y="1563471"/>
            <a:ext cx="2216785" cy="1339850"/>
          </a:xfrm>
          <a:custGeom>
            <a:avLst/>
            <a:gdLst/>
            <a:ahLst/>
            <a:cxnLst/>
            <a:rect l="l" t="t" r="r" b="b"/>
            <a:pathLst>
              <a:path w="2216785" h="1339850">
                <a:moveTo>
                  <a:pt x="157759" y="950531"/>
                </a:moveTo>
                <a:lnTo>
                  <a:pt x="0" y="1033284"/>
                </a:lnTo>
                <a:lnTo>
                  <a:pt x="160616" y="1339519"/>
                </a:lnTo>
                <a:lnTo>
                  <a:pt x="200164" y="1318780"/>
                </a:lnTo>
                <a:lnTo>
                  <a:pt x="129959" y="1184935"/>
                </a:lnTo>
                <a:lnTo>
                  <a:pt x="196293" y="1150137"/>
                </a:lnTo>
                <a:lnTo>
                  <a:pt x="111709" y="1150137"/>
                </a:lnTo>
                <a:lnTo>
                  <a:pt x="57988" y="1047737"/>
                </a:lnTo>
                <a:lnTo>
                  <a:pt x="176212" y="985723"/>
                </a:lnTo>
                <a:lnTo>
                  <a:pt x="157759" y="950531"/>
                </a:lnTo>
                <a:close/>
              </a:path>
              <a:path w="2216785" h="1339850">
                <a:moveTo>
                  <a:pt x="221234" y="1092695"/>
                </a:moveTo>
                <a:lnTo>
                  <a:pt x="111709" y="1150137"/>
                </a:lnTo>
                <a:lnTo>
                  <a:pt x="196293" y="1150137"/>
                </a:lnTo>
                <a:lnTo>
                  <a:pt x="239483" y="1127480"/>
                </a:lnTo>
                <a:lnTo>
                  <a:pt x="221234" y="1092695"/>
                </a:lnTo>
                <a:close/>
              </a:path>
              <a:path w="2216785" h="1339850">
                <a:moveTo>
                  <a:pt x="421831" y="938766"/>
                </a:moveTo>
                <a:lnTo>
                  <a:pt x="375325" y="943938"/>
                </a:lnTo>
                <a:lnTo>
                  <a:pt x="327529" y="969100"/>
                </a:lnTo>
                <a:lnTo>
                  <a:pt x="294724" y="1006286"/>
                </a:lnTo>
                <a:lnTo>
                  <a:pt x="281178" y="1052673"/>
                </a:lnTo>
                <a:lnTo>
                  <a:pt x="282187" y="1077579"/>
                </a:lnTo>
                <a:lnTo>
                  <a:pt x="300037" y="1130007"/>
                </a:lnTo>
                <a:lnTo>
                  <a:pt x="331230" y="1171687"/>
                </a:lnTo>
                <a:lnTo>
                  <a:pt x="371919" y="1195908"/>
                </a:lnTo>
                <a:lnTo>
                  <a:pt x="418250" y="1201102"/>
                </a:lnTo>
                <a:lnTo>
                  <a:pt x="442090" y="1195968"/>
                </a:lnTo>
                <a:lnTo>
                  <a:pt x="466382" y="1185684"/>
                </a:lnTo>
                <a:lnTo>
                  <a:pt x="489173" y="1171197"/>
                </a:lnTo>
                <a:lnTo>
                  <a:pt x="498751" y="1162159"/>
                </a:lnTo>
                <a:lnTo>
                  <a:pt x="420171" y="1162159"/>
                </a:lnTo>
                <a:lnTo>
                  <a:pt x="404604" y="1161658"/>
                </a:lnTo>
                <a:lnTo>
                  <a:pt x="361432" y="1139332"/>
                </a:lnTo>
                <a:lnTo>
                  <a:pt x="338963" y="1108075"/>
                </a:lnTo>
                <a:lnTo>
                  <a:pt x="325426" y="1070806"/>
                </a:lnTo>
                <a:lnTo>
                  <a:pt x="323867" y="1053787"/>
                </a:lnTo>
                <a:lnTo>
                  <a:pt x="323919" y="1052673"/>
                </a:lnTo>
                <a:lnTo>
                  <a:pt x="339218" y="1008429"/>
                </a:lnTo>
                <a:lnTo>
                  <a:pt x="381794" y="980678"/>
                </a:lnTo>
                <a:lnTo>
                  <a:pt x="397533" y="977526"/>
                </a:lnTo>
                <a:lnTo>
                  <a:pt x="491424" y="977526"/>
                </a:lnTo>
                <a:lnTo>
                  <a:pt x="483879" y="968825"/>
                </a:lnTo>
                <a:lnTo>
                  <a:pt x="464965" y="954019"/>
                </a:lnTo>
                <a:lnTo>
                  <a:pt x="444068" y="943927"/>
                </a:lnTo>
                <a:lnTo>
                  <a:pt x="421831" y="938766"/>
                </a:lnTo>
                <a:close/>
              </a:path>
              <a:path w="2216785" h="1339850">
                <a:moveTo>
                  <a:pt x="491424" y="977526"/>
                </a:moveTo>
                <a:lnTo>
                  <a:pt x="397533" y="977526"/>
                </a:lnTo>
                <a:lnTo>
                  <a:pt x="412699" y="978082"/>
                </a:lnTo>
                <a:lnTo>
                  <a:pt x="427291" y="982345"/>
                </a:lnTo>
                <a:lnTo>
                  <a:pt x="465880" y="1016270"/>
                </a:lnTo>
                <a:lnTo>
                  <a:pt x="485561" y="1053787"/>
                </a:lnTo>
                <a:lnTo>
                  <a:pt x="492841" y="1089023"/>
                </a:lnTo>
                <a:lnTo>
                  <a:pt x="491426" y="1104620"/>
                </a:lnTo>
                <a:lnTo>
                  <a:pt x="466880" y="1142900"/>
                </a:lnTo>
                <a:lnTo>
                  <a:pt x="420171" y="1162159"/>
                </a:lnTo>
                <a:lnTo>
                  <a:pt x="498751" y="1162159"/>
                </a:lnTo>
                <a:lnTo>
                  <a:pt x="507331" y="1154063"/>
                </a:lnTo>
                <a:lnTo>
                  <a:pt x="520858" y="1134283"/>
                </a:lnTo>
                <a:lnTo>
                  <a:pt x="529755" y="1111859"/>
                </a:lnTo>
                <a:lnTo>
                  <a:pt x="533815" y="1087852"/>
                </a:lnTo>
                <a:lnTo>
                  <a:pt x="532833" y="1063302"/>
                </a:lnTo>
                <a:lnTo>
                  <a:pt x="526810" y="1038212"/>
                </a:lnTo>
                <a:lnTo>
                  <a:pt x="515747" y="1012583"/>
                </a:lnTo>
                <a:lnTo>
                  <a:pt x="500807" y="988347"/>
                </a:lnTo>
                <a:lnTo>
                  <a:pt x="491424" y="977526"/>
                </a:lnTo>
                <a:close/>
              </a:path>
              <a:path w="2216785" h="1339850">
                <a:moveTo>
                  <a:pt x="552107" y="855370"/>
                </a:moveTo>
                <a:lnTo>
                  <a:pt x="513359" y="875690"/>
                </a:lnTo>
                <a:lnTo>
                  <a:pt x="628040" y="1094346"/>
                </a:lnTo>
                <a:lnTo>
                  <a:pt x="666788" y="1074013"/>
                </a:lnTo>
                <a:lnTo>
                  <a:pt x="608723" y="963307"/>
                </a:lnTo>
                <a:lnTo>
                  <a:pt x="601053" y="946460"/>
                </a:lnTo>
                <a:lnTo>
                  <a:pt x="596085" y="930322"/>
                </a:lnTo>
                <a:lnTo>
                  <a:pt x="593820" y="914894"/>
                </a:lnTo>
                <a:lnTo>
                  <a:pt x="594258" y="900176"/>
                </a:lnTo>
                <a:lnTo>
                  <a:pt x="594332" y="899845"/>
                </a:lnTo>
                <a:lnTo>
                  <a:pt x="575436" y="899845"/>
                </a:lnTo>
                <a:lnTo>
                  <a:pt x="552107" y="855370"/>
                </a:lnTo>
                <a:close/>
              </a:path>
              <a:path w="2216785" h="1339850">
                <a:moveTo>
                  <a:pt x="630173" y="813409"/>
                </a:moveTo>
                <a:lnTo>
                  <a:pt x="590979" y="834027"/>
                </a:lnTo>
                <a:lnTo>
                  <a:pt x="574967" y="873185"/>
                </a:lnTo>
                <a:lnTo>
                  <a:pt x="576224" y="899439"/>
                </a:lnTo>
                <a:lnTo>
                  <a:pt x="575436" y="899845"/>
                </a:lnTo>
                <a:lnTo>
                  <a:pt x="594332" y="899845"/>
                </a:lnTo>
                <a:lnTo>
                  <a:pt x="597240" y="886869"/>
                </a:lnTo>
                <a:lnTo>
                  <a:pt x="602586" y="875677"/>
                </a:lnTo>
                <a:lnTo>
                  <a:pt x="636470" y="853403"/>
                </a:lnTo>
                <a:lnTo>
                  <a:pt x="643820" y="852306"/>
                </a:lnTo>
                <a:lnTo>
                  <a:pt x="650581" y="852306"/>
                </a:lnTo>
                <a:lnTo>
                  <a:pt x="630173" y="813409"/>
                </a:lnTo>
                <a:close/>
              </a:path>
              <a:path w="2216785" h="1339850">
                <a:moveTo>
                  <a:pt x="650581" y="852306"/>
                </a:moveTo>
                <a:lnTo>
                  <a:pt x="643820" y="852306"/>
                </a:lnTo>
                <a:lnTo>
                  <a:pt x="650709" y="852551"/>
                </a:lnTo>
                <a:lnTo>
                  <a:pt x="650581" y="852306"/>
                </a:lnTo>
                <a:close/>
              </a:path>
              <a:path w="2216785" h="1339850">
                <a:moveTo>
                  <a:pt x="806475" y="721944"/>
                </a:moveTo>
                <a:lnTo>
                  <a:pt x="761403" y="745591"/>
                </a:lnTo>
                <a:lnTo>
                  <a:pt x="890752" y="819670"/>
                </a:lnTo>
                <a:lnTo>
                  <a:pt x="872731" y="966000"/>
                </a:lnTo>
                <a:lnTo>
                  <a:pt x="917206" y="942670"/>
                </a:lnTo>
                <a:lnTo>
                  <a:pt x="923213" y="850785"/>
                </a:lnTo>
                <a:lnTo>
                  <a:pt x="924140" y="836853"/>
                </a:lnTo>
                <a:lnTo>
                  <a:pt x="924458" y="829462"/>
                </a:lnTo>
                <a:lnTo>
                  <a:pt x="924179" y="828598"/>
                </a:lnTo>
                <a:lnTo>
                  <a:pt x="924966" y="828192"/>
                </a:lnTo>
                <a:lnTo>
                  <a:pt x="1000761" y="828192"/>
                </a:lnTo>
                <a:lnTo>
                  <a:pt x="937577" y="793597"/>
                </a:lnTo>
                <a:lnTo>
                  <a:pt x="938338" y="786256"/>
                </a:lnTo>
                <a:lnTo>
                  <a:pt x="903985" y="786256"/>
                </a:lnTo>
                <a:lnTo>
                  <a:pt x="896696" y="780999"/>
                </a:lnTo>
                <a:lnTo>
                  <a:pt x="890625" y="776795"/>
                </a:lnTo>
                <a:lnTo>
                  <a:pt x="806475" y="721944"/>
                </a:lnTo>
                <a:close/>
              </a:path>
              <a:path w="2216785" h="1339850">
                <a:moveTo>
                  <a:pt x="1000761" y="828192"/>
                </a:moveTo>
                <a:lnTo>
                  <a:pt x="924966" y="828192"/>
                </a:lnTo>
                <a:lnTo>
                  <a:pt x="933068" y="833691"/>
                </a:lnTo>
                <a:lnTo>
                  <a:pt x="939203" y="837691"/>
                </a:lnTo>
                <a:lnTo>
                  <a:pt x="1021588" y="887920"/>
                </a:lnTo>
                <a:lnTo>
                  <a:pt x="1066660" y="864273"/>
                </a:lnTo>
                <a:lnTo>
                  <a:pt x="1000761" y="828192"/>
                </a:lnTo>
                <a:close/>
              </a:path>
              <a:path w="2216785" h="1339850">
                <a:moveTo>
                  <a:pt x="1011732" y="614286"/>
                </a:moveTo>
                <a:lnTo>
                  <a:pt x="966647" y="637933"/>
                </a:lnTo>
                <a:lnTo>
                  <a:pt x="1096010" y="712000"/>
                </a:lnTo>
                <a:lnTo>
                  <a:pt x="1077976" y="858342"/>
                </a:lnTo>
                <a:lnTo>
                  <a:pt x="1122464" y="835012"/>
                </a:lnTo>
                <a:lnTo>
                  <a:pt x="1128471" y="743127"/>
                </a:lnTo>
                <a:lnTo>
                  <a:pt x="1129398" y="729195"/>
                </a:lnTo>
                <a:lnTo>
                  <a:pt x="1129715" y="721804"/>
                </a:lnTo>
                <a:lnTo>
                  <a:pt x="1129436" y="720940"/>
                </a:lnTo>
                <a:lnTo>
                  <a:pt x="1130223" y="720521"/>
                </a:lnTo>
                <a:lnTo>
                  <a:pt x="1206008" y="720521"/>
                </a:lnTo>
                <a:lnTo>
                  <a:pt x="1142834" y="685926"/>
                </a:lnTo>
                <a:lnTo>
                  <a:pt x="1143594" y="678599"/>
                </a:lnTo>
                <a:lnTo>
                  <a:pt x="1109243" y="678599"/>
                </a:lnTo>
                <a:lnTo>
                  <a:pt x="1101940" y="673341"/>
                </a:lnTo>
                <a:lnTo>
                  <a:pt x="1095870" y="669137"/>
                </a:lnTo>
                <a:lnTo>
                  <a:pt x="1011732" y="614286"/>
                </a:lnTo>
                <a:close/>
              </a:path>
              <a:path w="2216785" h="1339850">
                <a:moveTo>
                  <a:pt x="952969" y="645109"/>
                </a:moveTo>
                <a:lnTo>
                  <a:pt x="910463" y="667397"/>
                </a:lnTo>
                <a:lnTo>
                  <a:pt x="904773" y="785837"/>
                </a:lnTo>
                <a:lnTo>
                  <a:pt x="903985" y="786256"/>
                </a:lnTo>
                <a:lnTo>
                  <a:pt x="938338" y="786256"/>
                </a:lnTo>
                <a:lnTo>
                  <a:pt x="952969" y="645109"/>
                </a:lnTo>
                <a:close/>
              </a:path>
              <a:path w="2216785" h="1339850">
                <a:moveTo>
                  <a:pt x="1206008" y="720521"/>
                </a:moveTo>
                <a:lnTo>
                  <a:pt x="1130223" y="720521"/>
                </a:lnTo>
                <a:lnTo>
                  <a:pt x="1138326" y="726033"/>
                </a:lnTo>
                <a:lnTo>
                  <a:pt x="1144460" y="730034"/>
                </a:lnTo>
                <a:lnTo>
                  <a:pt x="1226845" y="780262"/>
                </a:lnTo>
                <a:lnTo>
                  <a:pt x="1271917" y="756615"/>
                </a:lnTo>
                <a:lnTo>
                  <a:pt x="1206008" y="720521"/>
                </a:lnTo>
                <a:close/>
              </a:path>
              <a:path w="2216785" h="1339850">
                <a:moveTo>
                  <a:pt x="1158227" y="537451"/>
                </a:moveTo>
                <a:lnTo>
                  <a:pt x="1115720" y="559739"/>
                </a:lnTo>
                <a:lnTo>
                  <a:pt x="1110030" y="678179"/>
                </a:lnTo>
                <a:lnTo>
                  <a:pt x="1109243" y="678599"/>
                </a:lnTo>
                <a:lnTo>
                  <a:pt x="1143594" y="678599"/>
                </a:lnTo>
                <a:lnTo>
                  <a:pt x="1158227" y="537451"/>
                </a:lnTo>
                <a:close/>
              </a:path>
              <a:path w="2216785" h="1339850">
                <a:moveTo>
                  <a:pt x="1466161" y="271376"/>
                </a:moveTo>
                <a:lnTo>
                  <a:pt x="1402905" y="290880"/>
                </a:lnTo>
                <a:lnTo>
                  <a:pt x="1347176" y="334103"/>
                </a:lnTo>
                <a:lnTo>
                  <a:pt x="1317193" y="391795"/>
                </a:lnTo>
                <a:lnTo>
                  <a:pt x="1312196" y="424459"/>
                </a:lnTo>
                <a:lnTo>
                  <a:pt x="1312233" y="426527"/>
                </a:lnTo>
                <a:lnTo>
                  <a:pt x="1323026" y="494382"/>
                </a:lnTo>
                <a:lnTo>
                  <a:pt x="1338973" y="530872"/>
                </a:lnTo>
                <a:lnTo>
                  <a:pt x="1381493" y="588043"/>
                </a:lnTo>
                <a:lnTo>
                  <a:pt x="1436890" y="621944"/>
                </a:lnTo>
                <a:lnTo>
                  <a:pt x="1499587" y="630083"/>
                </a:lnTo>
                <a:lnTo>
                  <a:pt x="1531570" y="623564"/>
                </a:lnTo>
                <a:lnTo>
                  <a:pt x="1563979" y="609980"/>
                </a:lnTo>
                <a:lnTo>
                  <a:pt x="1594279" y="590612"/>
                </a:lnTo>
                <a:lnTo>
                  <a:pt x="1596894" y="588105"/>
                </a:lnTo>
                <a:lnTo>
                  <a:pt x="1499784" y="588105"/>
                </a:lnTo>
                <a:lnTo>
                  <a:pt x="1476864" y="586776"/>
                </a:lnTo>
                <a:lnTo>
                  <a:pt x="1431984" y="568500"/>
                </a:lnTo>
                <a:lnTo>
                  <a:pt x="1394442" y="531404"/>
                </a:lnTo>
                <a:lnTo>
                  <a:pt x="1366867" y="478724"/>
                </a:lnTo>
                <a:lnTo>
                  <a:pt x="1358014" y="426527"/>
                </a:lnTo>
                <a:lnTo>
                  <a:pt x="1361122" y="401535"/>
                </a:lnTo>
                <a:lnTo>
                  <a:pt x="1381250" y="358455"/>
                </a:lnTo>
                <a:lnTo>
                  <a:pt x="1419199" y="327710"/>
                </a:lnTo>
                <a:lnTo>
                  <a:pt x="1466003" y="313432"/>
                </a:lnTo>
                <a:lnTo>
                  <a:pt x="1582692" y="313432"/>
                </a:lnTo>
                <a:lnTo>
                  <a:pt x="1557350" y="293990"/>
                </a:lnTo>
                <a:lnTo>
                  <a:pt x="1528216" y="279857"/>
                </a:lnTo>
                <a:lnTo>
                  <a:pt x="1497338" y="272117"/>
                </a:lnTo>
                <a:lnTo>
                  <a:pt x="1466161" y="271376"/>
                </a:lnTo>
                <a:close/>
              </a:path>
              <a:path w="2216785" h="1339850">
                <a:moveTo>
                  <a:pt x="1582692" y="313432"/>
                </a:moveTo>
                <a:lnTo>
                  <a:pt x="1466003" y="313432"/>
                </a:lnTo>
                <a:lnTo>
                  <a:pt x="1488774" y="314330"/>
                </a:lnTo>
                <a:lnTo>
                  <a:pt x="1511122" y="320586"/>
                </a:lnTo>
                <a:lnTo>
                  <a:pt x="1552117" y="348805"/>
                </a:lnTo>
                <a:lnTo>
                  <a:pt x="1586551" y="397817"/>
                </a:lnTo>
                <a:lnTo>
                  <a:pt x="1606446" y="452751"/>
                </a:lnTo>
                <a:lnTo>
                  <a:pt x="1608575" y="477361"/>
                </a:lnTo>
                <a:lnTo>
                  <a:pt x="1608556" y="478942"/>
                </a:lnTo>
                <a:lnTo>
                  <a:pt x="1597743" y="524363"/>
                </a:lnTo>
                <a:lnTo>
                  <a:pt x="1567672" y="560619"/>
                </a:lnTo>
                <a:lnTo>
                  <a:pt x="1522670" y="584109"/>
                </a:lnTo>
                <a:lnTo>
                  <a:pt x="1499784" y="588105"/>
                </a:lnTo>
                <a:lnTo>
                  <a:pt x="1596894" y="588105"/>
                </a:lnTo>
                <a:lnTo>
                  <a:pt x="1618351" y="567540"/>
                </a:lnTo>
                <a:lnTo>
                  <a:pt x="1636199" y="540768"/>
                </a:lnTo>
                <a:lnTo>
                  <a:pt x="1647825" y="510298"/>
                </a:lnTo>
                <a:lnTo>
                  <a:pt x="1652825" y="477361"/>
                </a:lnTo>
                <a:lnTo>
                  <a:pt x="1650812" y="443187"/>
                </a:lnTo>
                <a:lnTo>
                  <a:pt x="1641784" y="407776"/>
                </a:lnTo>
                <a:lnTo>
                  <a:pt x="1625739" y="371132"/>
                </a:lnTo>
                <a:lnTo>
                  <a:pt x="1606113" y="339625"/>
                </a:lnTo>
                <a:lnTo>
                  <a:pt x="1583316" y="313912"/>
                </a:lnTo>
                <a:lnTo>
                  <a:pt x="1582692" y="313432"/>
                </a:lnTo>
                <a:close/>
              </a:path>
              <a:path w="2216785" h="1339850">
                <a:moveTo>
                  <a:pt x="1686623" y="260299"/>
                </a:moveTo>
                <a:lnTo>
                  <a:pt x="1647875" y="280619"/>
                </a:lnTo>
                <a:lnTo>
                  <a:pt x="1762556" y="499275"/>
                </a:lnTo>
                <a:lnTo>
                  <a:pt x="1801317" y="478942"/>
                </a:lnTo>
                <a:lnTo>
                  <a:pt x="1735874" y="354202"/>
                </a:lnTo>
                <a:lnTo>
                  <a:pt x="1729611" y="339760"/>
                </a:lnTo>
                <a:lnTo>
                  <a:pt x="1726060" y="325504"/>
                </a:lnTo>
                <a:lnTo>
                  <a:pt x="1725338" y="313432"/>
                </a:lnTo>
                <a:lnTo>
                  <a:pt x="1725320" y="310683"/>
                </a:lnTo>
                <a:lnTo>
                  <a:pt x="1727085" y="297548"/>
                </a:lnTo>
                <a:lnTo>
                  <a:pt x="1727455" y="296468"/>
                </a:lnTo>
                <a:lnTo>
                  <a:pt x="1705597" y="296468"/>
                </a:lnTo>
                <a:lnTo>
                  <a:pt x="1686623" y="260299"/>
                </a:lnTo>
                <a:close/>
              </a:path>
              <a:path w="2216785" h="1339850">
                <a:moveTo>
                  <a:pt x="2015832" y="87617"/>
                </a:moveTo>
                <a:lnTo>
                  <a:pt x="1972932" y="110121"/>
                </a:lnTo>
                <a:lnTo>
                  <a:pt x="2173211" y="283375"/>
                </a:lnTo>
                <a:lnTo>
                  <a:pt x="2177249" y="331927"/>
                </a:lnTo>
                <a:lnTo>
                  <a:pt x="2165398" y="375011"/>
                </a:lnTo>
                <a:lnTo>
                  <a:pt x="2130056" y="390461"/>
                </a:lnTo>
                <a:lnTo>
                  <a:pt x="2147900" y="424459"/>
                </a:lnTo>
                <a:lnTo>
                  <a:pt x="2195755" y="397817"/>
                </a:lnTo>
                <a:lnTo>
                  <a:pt x="2216452" y="342344"/>
                </a:lnTo>
                <a:lnTo>
                  <a:pt x="2215654" y="303720"/>
                </a:lnTo>
                <a:lnTo>
                  <a:pt x="2208504" y="237439"/>
                </a:lnTo>
                <a:lnTo>
                  <a:pt x="2173325" y="237439"/>
                </a:lnTo>
                <a:lnTo>
                  <a:pt x="2159139" y="221932"/>
                </a:lnTo>
                <a:lnTo>
                  <a:pt x="2015832" y="87617"/>
                </a:lnTo>
                <a:close/>
              </a:path>
              <a:path w="2216785" h="1339850">
                <a:moveTo>
                  <a:pt x="1865836" y="249509"/>
                </a:moveTo>
                <a:lnTo>
                  <a:pt x="1782797" y="249509"/>
                </a:lnTo>
                <a:lnTo>
                  <a:pt x="1804809" y="254079"/>
                </a:lnTo>
                <a:lnTo>
                  <a:pt x="1825088" y="270303"/>
                </a:lnTo>
                <a:lnTo>
                  <a:pt x="1843633" y="298183"/>
                </a:lnTo>
                <a:lnTo>
                  <a:pt x="1908860" y="422541"/>
                </a:lnTo>
                <a:lnTo>
                  <a:pt x="1947405" y="402323"/>
                </a:lnTo>
                <a:lnTo>
                  <a:pt x="1877314" y="268668"/>
                </a:lnTo>
                <a:lnTo>
                  <a:pt x="1865836" y="249509"/>
                </a:lnTo>
                <a:close/>
              </a:path>
              <a:path w="2216785" h="1339850">
                <a:moveTo>
                  <a:pt x="1880196" y="24904"/>
                </a:moveTo>
                <a:lnTo>
                  <a:pt x="1841449" y="45224"/>
                </a:lnTo>
                <a:lnTo>
                  <a:pt x="2011197" y="368858"/>
                </a:lnTo>
                <a:lnTo>
                  <a:pt x="2049945" y="348538"/>
                </a:lnTo>
                <a:lnTo>
                  <a:pt x="1880196" y="24904"/>
                </a:lnTo>
                <a:close/>
              </a:path>
              <a:path w="2216785" h="1339850">
                <a:moveTo>
                  <a:pt x="1791187" y="206238"/>
                </a:moveTo>
                <a:lnTo>
                  <a:pt x="1735709" y="231286"/>
                </a:lnTo>
                <a:lnTo>
                  <a:pt x="1710664" y="270768"/>
                </a:lnTo>
                <a:lnTo>
                  <a:pt x="1706397" y="296062"/>
                </a:lnTo>
                <a:lnTo>
                  <a:pt x="1705597" y="296468"/>
                </a:lnTo>
                <a:lnTo>
                  <a:pt x="1727455" y="296468"/>
                </a:lnTo>
                <a:lnTo>
                  <a:pt x="1731505" y="284644"/>
                </a:lnTo>
                <a:lnTo>
                  <a:pt x="1738306" y="273516"/>
                </a:lnTo>
                <a:lnTo>
                  <a:pt x="1747488" y="264165"/>
                </a:lnTo>
                <a:lnTo>
                  <a:pt x="1759051" y="256590"/>
                </a:lnTo>
                <a:lnTo>
                  <a:pt x="1782797" y="249509"/>
                </a:lnTo>
                <a:lnTo>
                  <a:pt x="1865836" y="249509"/>
                </a:lnTo>
                <a:lnTo>
                  <a:pt x="1865267" y="248558"/>
                </a:lnTo>
                <a:lnTo>
                  <a:pt x="1852253" y="232311"/>
                </a:lnTo>
                <a:lnTo>
                  <a:pt x="1838273" y="219926"/>
                </a:lnTo>
                <a:lnTo>
                  <a:pt x="1823326" y="211404"/>
                </a:lnTo>
                <a:lnTo>
                  <a:pt x="1807576" y="206817"/>
                </a:lnTo>
                <a:lnTo>
                  <a:pt x="1791187" y="206238"/>
                </a:lnTo>
                <a:close/>
              </a:path>
              <a:path w="2216785" h="1339850">
                <a:moveTo>
                  <a:pt x="2182888" y="0"/>
                </a:moveTo>
                <a:lnTo>
                  <a:pt x="2143150" y="20840"/>
                </a:lnTo>
                <a:lnTo>
                  <a:pt x="2169867" y="217093"/>
                </a:lnTo>
                <a:lnTo>
                  <a:pt x="2171458" y="225729"/>
                </a:lnTo>
                <a:lnTo>
                  <a:pt x="2172957" y="232422"/>
                </a:lnTo>
                <a:lnTo>
                  <a:pt x="2174316" y="236918"/>
                </a:lnTo>
                <a:lnTo>
                  <a:pt x="2173325" y="237439"/>
                </a:lnTo>
                <a:lnTo>
                  <a:pt x="2208504" y="237439"/>
                </a:lnTo>
                <a:lnTo>
                  <a:pt x="218288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237029" y="4807102"/>
            <a:ext cx="2216785" cy="1339850"/>
          </a:xfrm>
          <a:custGeom>
            <a:avLst/>
            <a:gdLst/>
            <a:ahLst/>
            <a:cxnLst/>
            <a:rect l="l" t="t" r="r" b="b"/>
            <a:pathLst>
              <a:path w="2216784" h="1339850">
                <a:moveTo>
                  <a:pt x="157759" y="950532"/>
                </a:moveTo>
                <a:lnTo>
                  <a:pt x="0" y="1033282"/>
                </a:lnTo>
                <a:lnTo>
                  <a:pt x="160616" y="1339515"/>
                </a:lnTo>
                <a:lnTo>
                  <a:pt x="200151" y="1318776"/>
                </a:lnTo>
                <a:lnTo>
                  <a:pt x="129959" y="1184935"/>
                </a:lnTo>
                <a:lnTo>
                  <a:pt x="196297" y="1150139"/>
                </a:lnTo>
                <a:lnTo>
                  <a:pt x="111709" y="1150139"/>
                </a:lnTo>
                <a:lnTo>
                  <a:pt x="57988" y="1047733"/>
                </a:lnTo>
                <a:lnTo>
                  <a:pt x="176212" y="985723"/>
                </a:lnTo>
                <a:lnTo>
                  <a:pt x="157759" y="950532"/>
                </a:lnTo>
                <a:close/>
              </a:path>
              <a:path w="2216784" h="1339850">
                <a:moveTo>
                  <a:pt x="221233" y="1092692"/>
                </a:moveTo>
                <a:lnTo>
                  <a:pt x="111709" y="1150139"/>
                </a:lnTo>
                <a:lnTo>
                  <a:pt x="196297" y="1150139"/>
                </a:lnTo>
                <a:lnTo>
                  <a:pt x="239483" y="1127488"/>
                </a:lnTo>
                <a:lnTo>
                  <a:pt x="221233" y="1092692"/>
                </a:lnTo>
                <a:close/>
              </a:path>
              <a:path w="2216784" h="1339850">
                <a:moveTo>
                  <a:pt x="421831" y="938766"/>
                </a:moveTo>
                <a:lnTo>
                  <a:pt x="375325" y="943938"/>
                </a:lnTo>
                <a:lnTo>
                  <a:pt x="327529" y="969104"/>
                </a:lnTo>
                <a:lnTo>
                  <a:pt x="294724" y="1006288"/>
                </a:lnTo>
                <a:lnTo>
                  <a:pt x="281177" y="1052672"/>
                </a:lnTo>
                <a:lnTo>
                  <a:pt x="282187" y="1077579"/>
                </a:lnTo>
                <a:lnTo>
                  <a:pt x="300037" y="1130006"/>
                </a:lnTo>
                <a:lnTo>
                  <a:pt x="331230" y="1171689"/>
                </a:lnTo>
                <a:lnTo>
                  <a:pt x="371919" y="1195913"/>
                </a:lnTo>
                <a:lnTo>
                  <a:pt x="418255" y="1201104"/>
                </a:lnTo>
                <a:lnTo>
                  <a:pt x="442096" y="1195973"/>
                </a:lnTo>
                <a:lnTo>
                  <a:pt x="466382" y="1185691"/>
                </a:lnTo>
                <a:lnTo>
                  <a:pt x="489173" y="1171199"/>
                </a:lnTo>
                <a:lnTo>
                  <a:pt x="498751" y="1162161"/>
                </a:lnTo>
                <a:lnTo>
                  <a:pt x="420169" y="1162161"/>
                </a:lnTo>
                <a:lnTo>
                  <a:pt x="404598" y="1161661"/>
                </a:lnTo>
                <a:lnTo>
                  <a:pt x="361430" y="1139336"/>
                </a:lnTo>
                <a:lnTo>
                  <a:pt x="338962" y="1108081"/>
                </a:lnTo>
                <a:lnTo>
                  <a:pt x="325426" y="1070810"/>
                </a:lnTo>
                <a:lnTo>
                  <a:pt x="323867" y="1053789"/>
                </a:lnTo>
                <a:lnTo>
                  <a:pt x="323919" y="1052672"/>
                </a:lnTo>
                <a:lnTo>
                  <a:pt x="339218" y="1008432"/>
                </a:lnTo>
                <a:lnTo>
                  <a:pt x="381796" y="980682"/>
                </a:lnTo>
                <a:lnTo>
                  <a:pt x="397538" y="977530"/>
                </a:lnTo>
                <a:lnTo>
                  <a:pt x="491427" y="977530"/>
                </a:lnTo>
                <a:lnTo>
                  <a:pt x="483879" y="968826"/>
                </a:lnTo>
                <a:lnTo>
                  <a:pt x="464965" y="954018"/>
                </a:lnTo>
                <a:lnTo>
                  <a:pt x="444068" y="943923"/>
                </a:lnTo>
                <a:lnTo>
                  <a:pt x="421831" y="938766"/>
                </a:lnTo>
                <a:close/>
              </a:path>
              <a:path w="2216784" h="1339850">
                <a:moveTo>
                  <a:pt x="491427" y="977530"/>
                </a:moveTo>
                <a:lnTo>
                  <a:pt x="397538" y="977530"/>
                </a:lnTo>
                <a:lnTo>
                  <a:pt x="412704" y="978084"/>
                </a:lnTo>
                <a:lnTo>
                  <a:pt x="427291" y="982344"/>
                </a:lnTo>
                <a:lnTo>
                  <a:pt x="465880" y="1016270"/>
                </a:lnTo>
                <a:lnTo>
                  <a:pt x="485561" y="1053789"/>
                </a:lnTo>
                <a:lnTo>
                  <a:pt x="492841" y="1089027"/>
                </a:lnTo>
                <a:lnTo>
                  <a:pt x="491426" y="1104620"/>
                </a:lnTo>
                <a:lnTo>
                  <a:pt x="466878" y="1142899"/>
                </a:lnTo>
                <a:lnTo>
                  <a:pt x="420169" y="1162161"/>
                </a:lnTo>
                <a:lnTo>
                  <a:pt x="498751" y="1162161"/>
                </a:lnTo>
                <a:lnTo>
                  <a:pt x="507331" y="1154065"/>
                </a:lnTo>
                <a:lnTo>
                  <a:pt x="520858" y="1134286"/>
                </a:lnTo>
                <a:lnTo>
                  <a:pt x="529755" y="1111864"/>
                </a:lnTo>
                <a:lnTo>
                  <a:pt x="533815" y="1087852"/>
                </a:lnTo>
                <a:lnTo>
                  <a:pt x="532833" y="1063300"/>
                </a:lnTo>
                <a:lnTo>
                  <a:pt x="526810" y="1038210"/>
                </a:lnTo>
                <a:lnTo>
                  <a:pt x="515747" y="1012581"/>
                </a:lnTo>
                <a:lnTo>
                  <a:pt x="500807" y="988346"/>
                </a:lnTo>
                <a:lnTo>
                  <a:pt x="491427" y="977530"/>
                </a:lnTo>
                <a:close/>
              </a:path>
              <a:path w="2216784" h="1339850">
                <a:moveTo>
                  <a:pt x="552107" y="855367"/>
                </a:moveTo>
                <a:lnTo>
                  <a:pt x="513359" y="875691"/>
                </a:lnTo>
                <a:lnTo>
                  <a:pt x="628040" y="1094346"/>
                </a:lnTo>
                <a:lnTo>
                  <a:pt x="666788" y="1074021"/>
                </a:lnTo>
                <a:lnTo>
                  <a:pt x="608723" y="963310"/>
                </a:lnTo>
                <a:lnTo>
                  <a:pt x="601053" y="946465"/>
                </a:lnTo>
                <a:lnTo>
                  <a:pt x="596085" y="930328"/>
                </a:lnTo>
                <a:lnTo>
                  <a:pt x="593820" y="914901"/>
                </a:lnTo>
                <a:lnTo>
                  <a:pt x="594258" y="900182"/>
                </a:lnTo>
                <a:lnTo>
                  <a:pt x="594332" y="899849"/>
                </a:lnTo>
                <a:lnTo>
                  <a:pt x="575436" y="899849"/>
                </a:lnTo>
                <a:lnTo>
                  <a:pt x="552107" y="855367"/>
                </a:lnTo>
                <a:close/>
              </a:path>
              <a:path w="2216784" h="1339850">
                <a:moveTo>
                  <a:pt x="630174" y="813409"/>
                </a:moveTo>
                <a:lnTo>
                  <a:pt x="590979" y="834029"/>
                </a:lnTo>
                <a:lnTo>
                  <a:pt x="574967" y="873184"/>
                </a:lnTo>
                <a:lnTo>
                  <a:pt x="576224" y="899434"/>
                </a:lnTo>
                <a:lnTo>
                  <a:pt x="575436" y="899849"/>
                </a:lnTo>
                <a:lnTo>
                  <a:pt x="594332" y="899849"/>
                </a:lnTo>
                <a:lnTo>
                  <a:pt x="597240" y="886875"/>
                </a:lnTo>
                <a:lnTo>
                  <a:pt x="602586" y="875681"/>
                </a:lnTo>
                <a:lnTo>
                  <a:pt x="636470" y="853404"/>
                </a:lnTo>
                <a:lnTo>
                  <a:pt x="643820" y="852306"/>
                </a:lnTo>
                <a:lnTo>
                  <a:pt x="650580" y="852306"/>
                </a:lnTo>
                <a:lnTo>
                  <a:pt x="630174" y="813409"/>
                </a:lnTo>
                <a:close/>
              </a:path>
              <a:path w="2216784" h="1339850">
                <a:moveTo>
                  <a:pt x="650580" y="852306"/>
                </a:moveTo>
                <a:lnTo>
                  <a:pt x="643820" y="852306"/>
                </a:lnTo>
                <a:lnTo>
                  <a:pt x="650709" y="852553"/>
                </a:lnTo>
                <a:lnTo>
                  <a:pt x="650580" y="852306"/>
                </a:lnTo>
                <a:close/>
              </a:path>
              <a:path w="2216784" h="1339850">
                <a:moveTo>
                  <a:pt x="806475" y="721944"/>
                </a:moveTo>
                <a:lnTo>
                  <a:pt x="761403" y="745591"/>
                </a:lnTo>
                <a:lnTo>
                  <a:pt x="890752" y="819666"/>
                </a:lnTo>
                <a:lnTo>
                  <a:pt x="872718" y="966005"/>
                </a:lnTo>
                <a:lnTo>
                  <a:pt x="917206" y="942674"/>
                </a:lnTo>
                <a:lnTo>
                  <a:pt x="923213" y="850789"/>
                </a:lnTo>
                <a:lnTo>
                  <a:pt x="924140" y="836858"/>
                </a:lnTo>
                <a:lnTo>
                  <a:pt x="924458" y="829463"/>
                </a:lnTo>
                <a:lnTo>
                  <a:pt x="924178" y="828603"/>
                </a:lnTo>
                <a:lnTo>
                  <a:pt x="924966" y="828188"/>
                </a:lnTo>
                <a:lnTo>
                  <a:pt x="1000757" y="828188"/>
                </a:lnTo>
                <a:lnTo>
                  <a:pt x="937577" y="793593"/>
                </a:lnTo>
                <a:lnTo>
                  <a:pt x="938338" y="786257"/>
                </a:lnTo>
                <a:lnTo>
                  <a:pt x="903985" y="786257"/>
                </a:lnTo>
                <a:lnTo>
                  <a:pt x="896696" y="781006"/>
                </a:lnTo>
                <a:lnTo>
                  <a:pt x="890612" y="776795"/>
                </a:lnTo>
                <a:lnTo>
                  <a:pt x="806475" y="721944"/>
                </a:lnTo>
                <a:close/>
              </a:path>
              <a:path w="2216784" h="1339850">
                <a:moveTo>
                  <a:pt x="1000757" y="828188"/>
                </a:moveTo>
                <a:lnTo>
                  <a:pt x="924966" y="828188"/>
                </a:lnTo>
                <a:lnTo>
                  <a:pt x="933068" y="833690"/>
                </a:lnTo>
                <a:lnTo>
                  <a:pt x="939203" y="837698"/>
                </a:lnTo>
                <a:lnTo>
                  <a:pt x="1021587" y="887923"/>
                </a:lnTo>
                <a:lnTo>
                  <a:pt x="1066673" y="864280"/>
                </a:lnTo>
                <a:lnTo>
                  <a:pt x="1000757" y="828188"/>
                </a:lnTo>
                <a:close/>
              </a:path>
              <a:path w="2216784" h="1339850">
                <a:moveTo>
                  <a:pt x="1011732" y="614286"/>
                </a:moveTo>
                <a:lnTo>
                  <a:pt x="966647" y="637933"/>
                </a:lnTo>
                <a:lnTo>
                  <a:pt x="1096009" y="712012"/>
                </a:lnTo>
                <a:lnTo>
                  <a:pt x="1077976" y="858347"/>
                </a:lnTo>
                <a:lnTo>
                  <a:pt x="1122464" y="835016"/>
                </a:lnTo>
                <a:lnTo>
                  <a:pt x="1128458" y="743127"/>
                </a:lnTo>
                <a:lnTo>
                  <a:pt x="1129398" y="729195"/>
                </a:lnTo>
                <a:lnTo>
                  <a:pt x="1129715" y="721804"/>
                </a:lnTo>
                <a:lnTo>
                  <a:pt x="1129436" y="720940"/>
                </a:lnTo>
                <a:lnTo>
                  <a:pt x="1130223" y="720534"/>
                </a:lnTo>
                <a:lnTo>
                  <a:pt x="1206019" y="720534"/>
                </a:lnTo>
                <a:lnTo>
                  <a:pt x="1142834" y="685939"/>
                </a:lnTo>
                <a:lnTo>
                  <a:pt x="1143595" y="678599"/>
                </a:lnTo>
                <a:lnTo>
                  <a:pt x="1109243" y="678599"/>
                </a:lnTo>
                <a:lnTo>
                  <a:pt x="1101940" y="673341"/>
                </a:lnTo>
                <a:lnTo>
                  <a:pt x="1095870" y="669137"/>
                </a:lnTo>
                <a:lnTo>
                  <a:pt x="1011732" y="614286"/>
                </a:lnTo>
                <a:close/>
              </a:path>
              <a:path w="2216784" h="1339850">
                <a:moveTo>
                  <a:pt x="952969" y="645109"/>
                </a:moveTo>
                <a:lnTo>
                  <a:pt x="910462" y="667397"/>
                </a:lnTo>
                <a:lnTo>
                  <a:pt x="904773" y="785842"/>
                </a:lnTo>
                <a:lnTo>
                  <a:pt x="903985" y="786257"/>
                </a:lnTo>
                <a:lnTo>
                  <a:pt x="938338" y="786257"/>
                </a:lnTo>
                <a:lnTo>
                  <a:pt x="952969" y="645109"/>
                </a:lnTo>
                <a:close/>
              </a:path>
              <a:path w="2216784" h="1339850">
                <a:moveTo>
                  <a:pt x="1206019" y="720534"/>
                </a:moveTo>
                <a:lnTo>
                  <a:pt x="1130223" y="720534"/>
                </a:lnTo>
                <a:lnTo>
                  <a:pt x="1138313" y="726033"/>
                </a:lnTo>
                <a:lnTo>
                  <a:pt x="1144460" y="730034"/>
                </a:lnTo>
                <a:lnTo>
                  <a:pt x="1226845" y="780262"/>
                </a:lnTo>
                <a:lnTo>
                  <a:pt x="1271917" y="756615"/>
                </a:lnTo>
                <a:lnTo>
                  <a:pt x="1206019" y="720534"/>
                </a:lnTo>
                <a:close/>
              </a:path>
              <a:path w="2216784" h="1339850">
                <a:moveTo>
                  <a:pt x="1158227" y="537451"/>
                </a:moveTo>
                <a:lnTo>
                  <a:pt x="1115720" y="559739"/>
                </a:lnTo>
                <a:lnTo>
                  <a:pt x="1110030" y="678180"/>
                </a:lnTo>
                <a:lnTo>
                  <a:pt x="1109243" y="678599"/>
                </a:lnTo>
                <a:lnTo>
                  <a:pt x="1143595" y="678599"/>
                </a:lnTo>
                <a:lnTo>
                  <a:pt x="1158227" y="537451"/>
                </a:lnTo>
                <a:close/>
              </a:path>
              <a:path w="2216784" h="1339850">
                <a:moveTo>
                  <a:pt x="1466161" y="271376"/>
                </a:moveTo>
                <a:lnTo>
                  <a:pt x="1402905" y="290880"/>
                </a:lnTo>
                <a:lnTo>
                  <a:pt x="1347176" y="334105"/>
                </a:lnTo>
                <a:lnTo>
                  <a:pt x="1317193" y="391807"/>
                </a:lnTo>
                <a:lnTo>
                  <a:pt x="1312195" y="424472"/>
                </a:lnTo>
                <a:lnTo>
                  <a:pt x="1312233" y="426527"/>
                </a:lnTo>
                <a:lnTo>
                  <a:pt x="1323020" y="494383"/>
                </a:lnTo>
                <a:lnTo>
                  <a:pt x="1338960" y="530872"/>
                </a:lnTo>
                <a:lnTo>
                  <a:pt x="1381491" y="588043"/>
                </a:lnTo>
                <a:lnTo>
                  <a:pt x="1436890" y="621944"/>
                </a:lnTo>
                <a:lnTo>
                  <a:pt x="1499587" y="630083"/>
                </a:lnTo>
                <a:lnTo>
                  <a:pt x="1531570" y="623564"/>
                </a:lnTo>
                <a:lnTo>
                  <a:pt x="1563979" y="609981"/>
                </a:lnTo>
                <a:lnTo>
                  <a:pt x="1594279" y="590612"/>
                </a:lnTo>
                <a:lnTo>
                  <a:pt x="1596893" y="588106"/>
                </a:lnTo>
                <a:lnTo>
                  <a:pt x="1499784" y="588106"/>
                </a:lnTo>
                <a:lnTo>
                  <a:pt x="1476864" y="586776"/>
                </a:lnTo>
                <a:lnTo>
                  <a:pt x="1431984" y="568500"/>
                </a:lnTo>
                <a:lnTo>
                  <a:pt x="1394442" y="531410"/>
                </a:lnTo>
                <a:lnTo>
                  <a:pt x="1366869" y="478729"/>
                </a:lnTo>
                <a:lnTo>
                  <a:pt x="1358020" y="426527"/>
                </a:lnTo>
                <a:lnTo>
                  <a:pt x="1361122" y="401535"/>
                </a:lnTo>
                <a:lnTo>
                  <a:pt x="1381250" y="358455"/>
                </a:lnTo>
                <a:lnTo>
                  <a:pt x="1419199" y="327710"/>
                </a:lnTo>
                <a:lnTo>
                  <a:pt x="1466005" y="313432"/>
                </a:lnTo>
                <a:lnTo>
                  <a:pt x="1582692" y="313432"/>
                </a:lnTo>
                <a:lnTo>
                  <a:pt x="1557350" y="293990"/>
                </a:lnTo>
                <a:lnTo>
                  <a:pt x="1528216" y="279857"/>
                </a:lnTo>
                <a:lnTo>
                  <a:pt x="1497338" y="272117"/>
                </a:lnTo>
                <a:lnTo>
                  <a:pt x="1466161" y="271376"/>
                </a:lnTo>
                <a:close/>
              </a:path>
              <a:path w="2216784" h="1339850">
                <a:moveTo>
                  <a:pt x="1582692" y="313432"/>
                </a:moveTo>
                <a:lnTo>
                  <a:pt x="1466005" y="313432"/>
                </a:lnTo>
                <a:lnTo>
                  <a:pt x="1488779" y="314330"/>
                </a:lnTo>
                <a:lnTo>
                  <a:pt x="1511134" y="320586"/>
                </a:lnTo>
                <a:lnTo>
                  <a:pt x="1552119" y="348805"/>
                </a:lnTo>
                <a:lnTo>
                  <a:pt x="1586551" y="397817"/>
                </a:lnTo>
                <a:lnTo>
                  <a:pt x="1606446" y="452751"/>
                </a:lnTo>
                <a:lnTo>
                  <a:pt x="1608575" y="477361"/>
                </a:lnTo>
                <a:lnTo>
                  <a:pt x="1608554" y="478955"/>
                </a:lnTo>
                <a:lnTo>
                  <a:pt x="1597741" y="524363"/>
                </a:lnTo>
                <a:lnTo>
                  <a:pt x="1567667" y="560624"/>
                </a:lnTo>
                <a:lnTo>
                  <a:pt x="1522670" y="584114"/>
                </a:lnTo>
                <a:lnTo>
                  <a:pt x="1499784" y="588106"/>
                </a:lnTo>
                <a:lnTo>
                  <a:pt x="1596893" y="588106"/>
                </a:lnTo>
                <a:lnTo>
                  <a:pt x="1618351" y="567540"/>
                </a:lnTo>
                <a:lnTo>
                  <a:pt x="1636199" y="540768"/>
                </a:lnTo>
                <a:lnTo>
                  <a:pt x="1647825" y="510298"/>
                </a:lnTo>
                <a:lnTo>
                  <a:pt x="1652825" y="477361"/>
                </a:lnTo>
                <a:lnTo>
                  <a:pt x="1650812" y="443187"/>
                </a:lnTo>
                <a:lnTo>
                  <a:pt x="1641784" y="407776"/>
                </a:lnTo>
                <a:lnTo>
                  <a:pt x="1625739" y="371132"/>
                </a:lnTo>
                <a:lnTo>
                  <a:pt x="1606113" y="339625"/>
                </a:lnTo>
                <a:lnTo>
                  <a:pt x="1583316" y="313912"/>
                </a:lnTo>
                <a:lnTo>
                  <a:pt x="1582692" y="313432"/>
                </a:lnTo>
                <a:close/>
              </a:path>
              <a:path w="2216784" h="1339850">
                <a:moveTo>
                  <a:pt x="1686623" y="260299"/>
                </a:moveTo>
                <a:lnTo>
                  <a:pt x="1647875" y="280619"/>
                </a:lnTo>
                <a:lnTo>
                  <a:pt x="1762556" y="499275"/>
                </a:lnTo>
                <a:lnTo>
                  <a:pt x="1801304" y="478955"/>
                </a:lnTo>
                <a:lnTo>
                  <a:pt x="1735874" y="354202"/>
                </a:lnTo>
                <a:lnTo>
                  <a:pt x="1729611" y="339762"/>
                </a:lnTo>
                <a:lnTo>
                  <a:pt x="1726060" y="325508"/>
                </a:lnTo>
                <a:lnTo>
                  <a:pt x="1725338" y="313432"/>
                </a:lnTo>
                <a:lnTo>
                  <a:pt x="1725320" y="310683"/>
                </a:lnTo>
                <a:lnTo>
                  <a:pt x="1727085" y="297548"/>
                </a:lnTo>
                <a:lnTo>
                  <a:pt x="1727451" y="296481"/>
                </a:lnTo>
                <a:lnTo>
                  <a:pt x="1705597" y="296481"/>
                </a:lnTo>
                <a:lnTo>
                  <a:pt x="1686623" y="260299"/>
                </a:lnTo>
                <a:close/>
              </a:path>
              <a:path w="2216784" h="1339850">
                <a:moveTo>
                  <a:pt x="2015832" y="87617"/>
                </a:moveTo>
                <a:lnTo>
                  <a:pt x="1972932" y="110121"/>
                </a:lnTo>
                <a:lnTo>
                  <a:pt x="2173211" y="283375"/>
                </a:lnTo>
                <a:lnTo>
                  <a:pt x="2177249" y="331927"/>
                </a:lnTo>
                <a:lnTo>
                  <a:pt x="2165396" y="375011"/>
                </a:lnTo>
                <a:lnTo>
                  <a:pt x="2130056" y="390461"/>
                </a:lnTo>
                <a:lnTo>
                  <a:pt x="2147900" y="424472"/>
                </a:lnTo>
                <a:lnTo>
                  <a:pt x="2195755" y="397817"/>
                </a:lnTo>
                <a:lnTo>
                  <a:pt x="2216452" y="342344"/>
                </a:lnTo>
                <a:lnTo>
                  <a:pt x="2215654" y="303720"/>
                </a:lnTo>
                <a:lnTo>
                  <a:pt x="2208504" y="237439"/>
                </a:lnTo>
                <a:lnTo>
                  <a:pt x="2173325" y="237439"/>
                </a:lnTo>
                <a:lnTo>
                  <a:pt x="2159139" y="221945"/>
                </a:lnTo>
                <a:lnTo>
                  <a:pt x="2015832" y="87617"/>
                </a:lnTo>
                <a:close/>
              </a:path>
              <a:path w="2216784" h="1339850">
                <a:moveTo>
                  <a:pt x="1865837" y="249511"/>
                </a:moveTo>
                <a:lnTo>
                  <a:pt x="1782797" y="249511"/>
                </a:lnTo>
                <a:lnTo>
                  <a:pt x="1804809" y="254084"/>
                </a:lnTo>
                <a:lnTo>
                  <a:pt x="1825088" y="270308"/>
                </a:lnTo>
                <a:lnTo>
                  <a:pt x="1843633" y="298183"/>
                </a:lnTo>
                <a:lnTo>
                  <a:pt x="1908860" y="422541"/>
                </a:lnTo>
                <a:lnTo>
                  <a:pt x="1947405" y="402323"/>
                </a:lnTo>
                <a:lnTo>
                  <a:pt x="1877313" y="268668"/>
                </a:lnTo>
                <a:lnTo>
                  <a:pt x="1865837" y="249511"/>
                </a:lnTo>
                <a:close/>
              </a:path>
              <a:path w="2216784" h="1339850">
                <a:moveTo>
                  <a:pt x="1880196" y="24904"/>
                </a:moveTo>
                <a:lnTo>
                  <a:pt x="1841449" y="45224"/>
                </a:lnTo>
                <a:lnTo>
                  <a:pt x="2011197" y="368858"/>
                </a:lnTo>
                <a:lnTo>
                  <a:pt x="2049945" y="348538"/>
                </a:lnTo>
                <a:lnTo>
                  <a:pt x="1880196" y="24904"/>
                </a:lnTo>
                <a:close/>
              </a:path>
              <a:path w="2216784" h="1339850">
                <a:moveTo>
                  <a:pt x="1791187" y="206238"/>
                </a:moveTo>
                <a:lnTo>
                  <a:pt x="1735709" y="231286"/>
                </a:lnTo>
                <a:lnTo>
                  <a:pt x="1710659" y="270768"/>
                </a:lnTo>
                <a:lnTo>
                  <a:pt x="1706384" y="296062"/>
                </a:lnTo>
                <a:lnTo>
                  <a:pt x="1705597" y="296481"/>
                </a:lnTo>
                <a:lnTo>
                  <a:pt x="1727451" y="296481"/>
                </a:lnTo>
                <a:lnTo>
                  <a:pt x="1731505" y="284649"/>
                </a:lnTo>
                <a:lnTo>
                  <a:pt x="1738306" y="273521"/>
                </a:lnTo>
                <a:lnTo>
                  <a:pt x="1747488" y="264167"/>
                </a:lnTo>
                <a:lnTo>
                  <a:pt x="1759051" y="256590"/>
                </a:lnTo>
                <a:lnTo>
                  <a:pt x="1782797" y="249511"/>
                </a:lnTo>
                <a:lnTo>
                  <a:pt x="1865837" y="249511"/>
                </a:lnTo>
                <a:lnTo>
                  <a:pt x="1865267" y="248558"/>
                </a:lnTo>
                <a:lnTo>
                  <a:pt x="1852253" y="232311"/>
                </a:lnTo>
                <a:lnTo>
                  <a:pt x="1838273" y="219926"/>
                </a:lnTo>
                <a:lnTo>
                  <a:pt x="1823326" y="211404"/>
                </a:lnTo>
                <a:lnTo>
                  <a:pt x="1807576" y="206817"/>
                </a:lnTo>
                <a:lnTo>
                  <a:pt x="1791187" y="206238"/>
                </a:lnTo>
                <a:close/>
              </a:path>
              <a:path w="2216784" h="1339850">
                <a:moveTo>
                  <a:pt x="2182888" y="0"/>
                </a:moveTo>
                <a:lnTo>
                  <a:pt x="2143150" y="20840"/>
                </a:lnTo>
                <a:lnTo>
                  <a:pt x="2169867" y="217093"/>
                </a:lnTo>
                <a:lnTo>
                  <a:pt x="2171458" y="225729"/>
                </a:lnTo>
                <a:lnTo>
                  <a:pt x="2172957" y="232422"/>
                </a:lnTo>
                <a:lnTo>
                  <a:pt x="2174316" y="236918"/>
                </a:lnTo>
                <a:lnTo>
                  <a:pt x="2173325" y="237439"/>
                </a:lnTo>
                <a:lnTo>
                  <a:pt x="2208504" y="237439"/>
                </a:lnTo>
                <a:lnTo>
                  <a:pt x="218288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780821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451" y="0"/>
                </a:lnTo>
              </a:path>
            </a:pathLst>
          </a:custGeom>
          <a:ln w="762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433451" y="780821"/>
            <a:ext cx="1976120" cy="0"/>
          </a:xfrm>
          <a:custGeom>
            <a:avLst/>
            <a:gdLst/>
            <a:ahLst/>
            <a:cxnLst/>
            <a:rect l="l" t="t" r="r" b="b"/>
            <a:pathLst>
              <a:path w="1976120">
                <a:moveTo>
                  <a:pt x="0" y="0"/>
                </a:moveTo>
                <a:lnTo>
                  <a:pt x="1975761" y="1"/>
                </a:lnTo>
              </a:path>
            </a:pathLst>
          </a:custGeom>
          <a:ln w="76200">
            <a:solidFill>
              <a:srgbClr val="CAE0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409" y="341922"/>
            <a:ext cx="11234940" cy="43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1193" y="1143208"/>
            <a:ext cx="9449612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0115" y="6412035"/>
            <a:ext cx="11810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7" name="矩形 6"/>
          <p:cNvSpPr/>
          <p:nvPr userDrawn="1"/>
        </p:nvSpPr>
        <p:spPr>
          <a:xfrm>
            <a:off x="152400" y="990600"/>
            <a:ext cx="108204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567" y="4270717"/>
            <a:ext cx="16465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 smtClean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4353654" y="4224998"/>
            <a:ext cx="3944379" cy="45719"/>
          </a:xfrm>
          <a:custGeom>
            <a:avLst/>
            <a:gdLst/>
            <a:ahLst/>
            <a:cxnLst/>
            <a:rect l="l" t="t" r="r" b="b"/>
            <a:pathLst>
              <a:path w="3776345" h="34289">
                <a:moveTo>
                  <a:pt x="0" y="0"/>
                </a:moveTo>
                <a:lnTo>
                  <a:pt x="3776132" y="33867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文本框 4"/>
          <p:cNvSpPr txBox="1"/>
          <p:nvPr/>
        </p:nvSpPr>
        <p:spPr>
          <a:xfrm>
            <a:off x="2895600" y="3301668"/>
            <a:ext cx="71615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 smtClean="0">
                <a:solidFill>
                  <a:srgbClr val="FF0000"/>
                </a:solidFill>
              </a:rPr>
              <a:t>生鲜 </a:t>
            </a:r>
            <a:r>
              <a:rPr kumimoji="1" lang="en-US" altLang="zh-CN" sz="6000" b="1" dirty="0" smtClean="0">
                <a:solidFill>
                  <a:srgbClr val="FF0000"/>
                </a:solidFill>
              </a:rPr>
              <a:t>B2B </a:t>
            </a:r>
            <a:r>
              <a:rPr kumimoji="1" lang="zh-CN" altLang="en-US" sz="6000" b="1" dirty="0" smtClean="0">
                <a:solidFill>
                  <a:srgbClr val="FF0000"/>
                </a:solidFill>
              </a:rPr>
              <a:t>美菜模式 </a:t>
            </a:r>
            <a:r>
              <a:rPr kumimoji="1" lang="zh-CN" altLang="en-US" sz="5400" b="1" dirty="0" smtClean="0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kumimoji="1" lang="zh-CN" altLang="en-US" sz="5400" b="1" dirty="0">
                <a:solidFill>
                  <a:schemeClr val="accent3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军帅</a:t>
            </a:r>
            <a:endParaRPr kumimoji="1" lang="zh-CN" altLang="en-US" sz="6000" b="1" dirty="0">
              <a:solidFill>
                <a:schemeClr val="accent3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78529" y="279692"/>
            <a:ext cx="112349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美菜：实现“田间直达餐桌”的领先农产品供应链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56433" y="1019327"/>
            <a:ext cx="901699" cy="901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2336" y="25444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163088" y="193662"/>
                </a:moveTo>
                <a:lnTo>
                  <a:pt x="46418" y="193662"/>
                </a:lnTo>
                <a:lnTo>
                  <a:pt x="49656" y="195745"/>
                </a:lnTo>
                <a:lnTo>
                  <a:pt x="51612" y="199034"/>
                </a:lnTo>
                <a:lnTo>
                  <a:pt x="52362" y="200926"/>
                </a:lnTo>
                <a:lnTo>
                  <a:pt x="51930" y="202514"/>
                </a:lnTo>
                <a:lnTo>
                  <a:pt x="50872" y="204000"/>
                </a:lnTo>
                <a:lnTo>
                  <a:pt x="49771" y="205397"/>
                </a:lnTo>
                <a:lnTo>
                  <a:pt x="49339" y="206984"/>
                </a:lnTo>
                <a:lnTo>
                  <a:pt x="49555" y="209270"/>
                </a:lnTo>
                <a:lnTo>
                  <a:pt x="53771" y="221615"/>
                </a:lnTo>
                <a:lnTo>
                  <a:pt x="55254" y="231660"/>
                </a:lnTo>
                <a:lnTo>
                  <a:pt x="55228" y="242595"/>
                </a:lnTo>
                <a:lnTo>
                  <a:pt x="54521" y="250355"/>
                </a:lnTo>
                <a:lnTo>
                  <a:pt x="55283" y="252044"/>
                </a:lnTo>
                <a:lnTo>
                  <a:pt x="57670" y="253339"/>
                </a:lnTo>
                <a:lnTo>
                  <a:pt x="93154" y="253339"/>
                </a:lnTo>
                <a:lnTo>
                  <a:pt x="110794" y="254038"/>
                </a:lnTo>
                <a:lnTo>
                  <a:pt x="121831" y="254838"/>
                </a:lnTo>
                <a:lnTo>
                  <a:pt x="128968" y="256324"/>
                </a:lnTo>
                <a:lnTo>
                  <a:pt x="132003" y="255524"/>
                </a:lnTo>
                <a:lnTo>
                  <a:pt x="137198" y="251752"/>
                </a:lnTo>
                <a:lnTo>
                  <a:pt x="138709" y="250062"/>
                </a:lnTo>
                <a:lnTo>
                  <a:pt x="140119" y="248361"/>
                </a:lnTo>
                <a:lnTo>
                  <a:pt x="140990" y="247370"/>
                </a:lnTo>
                <a:lnTo>
                  <a:pt x="137515" y="247370"/>
                </a:lnTo>
                <a:lnTo>
                  <a:pt x="136105" y="245973"/>
                </a:lnTo>
                <a:lnTo>
                  <a:pt x="135458" y="244386"/>
                </a:lnTo>
                <a:lnTo>
                  <a:pt x="134162" y="242595"/>
                </a:lnTo>
                <a:lnTo>
                  <a:pt x="135026" y="241109"/>
                </a:lnTo>
                <a:lnTo>
                  <a:pt x="136436" y="239712"/>
                </a:lnTo>
                <a:lnTo>
                  <a:pt x="138493" y="238125"/>
                </a:lnTo>
                <a:lnTo>
                  <a:pt x="138709" y="236435"/>
                </a:lnTo>
                <a:lnTo>
                  <a:pt x="138810" y="234645"/>
                </a:lnTo>
                <a:lnTo>
                  <a:pt x="141630" y="231660"/>
                </a:lnTo>
                <a:lnTo>
                  <a:pt x="142925" y="230060"/>
                </a:lnTo>
                <a:lnTo>
                  <a:pt x="143789" y="228574"/>
                </a:lnTo>
                <a:lnTo>
                  <a:pt x="144983" y="225094"/>
                </a:lnTo>
                <a:lnTo>
                  <a:pt x="145961" y="221805"/>
                </a:lnTo>
                <a:lnTo>
                  <a:pt x="148666" y="218922"/>
                </a:lnTo>
                <a:lnTo>
                  <a:pt x="163088" y="193662"/>
                </a:lnTo>
                <a:close/>
              </a:path>
              <a:path w="330835" h="256539">
                <a:moveTo>
                  <a:pt x="142925" y="245084"/>
                </a:moveTo>
                <a:lnTo>
                  <a:pt x="141084" y="245478"/>
                </a:lnTo>
                <a:lnTo>
                  <a:pt x="139255" y="246773"/>
                </a:lnTo>
                <a:lnTo>
                  <a:pt x="137515" y="247370"/>
                </a:lnTo>
                <a:lnTo>
                  <a:pt x="140990" y="247370"/>
                </a:lnTo>
                <a:lnTo>
                  <a:pt x="141516" y="246773"/>
                </a:lnTo>
                <a:lnTo>
                  <a:pt x="142925" y="245084"/>
                </a:lnTo>
                <a:close/>
              </a:path>
              <a:path w="330835" h="256539">
                <a:moveTo>
                  <a:pt x="3886" y="129806"/>
                </a:moveTo>
                <a:lnTo>
                  <a:pt x="0" y="141135"/>
                </a:lnTo>
                <a:lnTo>
                  <a:pt x="2374" y="149593"/>
                </a:lnTo>
                <a:lnTo>
                  <a:pt x="5626" y="152082"/>
                </a:lnTo>
                <a:lnTo>
                  <a:pt x="16548" y="162331"/>
                </a:lnTo>
                <a:lnTo>
                  <a:pt x="18491" y="163423"/>
                </a:lnTo>
                <a:lnTo>
                  <a:pt x="20548" y="163614"/>
                </a:lnTo>
                <a:lnTo>
                  <a:pt x="24345" y="165112"/>
                </a:lnTo>
                <a:lnTo>
                  <a:pt x="37109" y="185508"/>
                </a:lnTo>
                <a:lnTo>
                  <a:pt x="33642" y="185597"/>
                </a:lnTo>
                <a:lnTo>
                  <a:pt x="36131" y="189585"/>
                </a:lnTo>
                <a:lnTo>
                  <a:pt x="39052" y="192659"/>
                </a:lnTo>
                <a:lnTo>
                  <a:pt x="42087" y="197243"/>
                </a:lnTo>
                <a:lnTo>
                  <a:pt x="46418" y="204000"/>
                </a:lnTo>
                <a:lnTo>
                  <a:pt x="45326" y="199034"/>
                </a:lnTo>
                <a:lnTo>
                  <a:pt x="44576" y="195351"/>
                </a:lnTo>
                <a:lnTo>
                  <a:pt x="44792" y="193954"/>
                </a:lnTo>
                <a:lnTo>
                  <a:pt x="46418" y="193662"/>
                </a:lnTo>
                <a:lnTo>
                  <a:pt x="163088" y="193662"/>
                </a:lnTo>
                <a:lnTo>
                  <a:pt x="164908" y="190474"/>
                </a:lnTo>
                <a:lnTo>
                  <a:pt x="92290" y="190474"/>
                </a:lnTo>
                <a:lnTo>
                  <a:pt x="89039" y="189280"/>
                </a:lnTo>
                <a:lnTo>
                  <a:pt x="86118" y="186893"/>
                </a:lnTo>
                <a:lnTo>
                  <a:pt x="79844" y="180225"/>
                </a:lnTo>
                <a:lnTo>
                  <a:pt x="73787" y="172770"/>
                </a:lnTo>
                <a:lnTo>
                  <a:pt x="68275" y="167297"/>
                </a:lnTo>
                <a:lnTo>
                  <a:pt x="59499" y="159842"/>
                </a:lnTo>
                <a:lnTo>
                  <a:pt x="38188" y="145415"/>
                </a:lnTo>
                <a:lnTo>
                  <a:pt x="20764" y="135864"/>
                </a:lnTo>
                <a:lnTo>
                  <a:pt x="7899" y="130695"/>
                </a:lnTo>
                <a:lnTo>
                  <a:pt x="3886" y="129806"/>
                </a:lnTo>
                <a:close/>
              </a:path>
              <a:path w="330835" h="256539">
                <a:moveTo>
                  <a:pt x="203733" y="73799"/>
                </a:moveTo>
                <a:lnTo>
                  <a:pt x="182092" y="92900"/>
                </a:lnTo>
                <a:lnTo>
                  <a:pt x="181444" y="94386"/>
                </a:lnTo>
                <a:lnTo>
                  <a:pt x="179603" y="94983"/>
                </a:lnTo>
                <a:lnTo>
                  <a:pt x="170522" y="103543"/>
                </a:lnTo>
                <a:lnTo>
                  <a:pt x="166408" y="108610"/>
                </a:lnTo>
                <a:lnTo>
                  <a:pt x="164464" y="111899"/>
                </a:lnTo>
                <a:lnTo>
                  <a:pt x="160566" y="117767"/>
                </a:lnTo>
                <a:lnTo>
                  <a:pt x="158940" y="119456"/>
                </a:lnTo>
                <a:lnTo>
                  <a:pt x="155473" y="121640"/>
                </a:lnTo>
                <a:lnTo>
                  <a:pt x="155803" y="125920"/>
                </a:lnTo>
                <a:lnTo>
                  <a:pt x="148767" y="128701"/>
                </a:lnTo>
                <a:lnTo>
                  <a:pt x="145745" y="129705"/>
                </a:lnTo>
                <a:lnTo>
                  <a:pt x="135458" y="143027"/>
                </a:lnTo>
                <a:lnTo>
                  <a:pt x="108407" y="176847"/>
                </a:lnTo>
                <a:lnTo>
                  <a:pt x="105270" y="178739"/>
                </a:lnTo>
                <a:lnTo>
                  <a:pt x="102031" y="182714"/>
                </a:lnTo>
                <a:lnTo>
                  <a:pt x="98632" y="182714"/>
                </a:lnTo>
                <a:lnTo>
                  <a:pt x="97269" y="185699"/>
                </a:lnTo>
                <a:lnTo>
                  <a:pt x="95211" y="188493"/>
                </a:lnTo>
                <a:lnTo>
                  <a:pt x="92290" y="190474"/>
                </a:lnTo>
                <a:lnTo>
                  <a:pt x="164908" y="190474"/>
                </a:lnTo>
                <a:lnTo>
                  <a:pt x="169338" y="182714"/>
                </a:lnTo>
                <a:lnTo>
                  <a:pt x="102031" y="182714"/>
                </a:lnTo>
                <a:lnTo>
                  <a:pt x="98678" y="182613"/>
                </a:lnTo>
                <a:lnTo>
                  <a:pt x="169396" y="182613"/>
                </a:lnTo>
                <a:lnTo>
                  <a:pt x="178307" y="167005"/>
                </a:lnTo>
                <a:lnTo>
                  <a:pt x="181104" y="164020"/>
                </a:lnTo>
                <a:lnTo>
                  <a:pt x="144437" y="164020"/>
                </a:lnTo>
                <a:lnTo>
                  <a:pt x="142163" y="163423"/>
                </a:lnTo>
                <a:lnTo>
                  <a:pt x="141155" y="160540"/>
                </a:lnTo>
                <a:lnTo>
                  <a:pt x="141084" y="157060"/>
                </a:lnTo>
                <a:lnTo>
                  <a:pt x="143256" y="153670"/>
                </a:lnTo>
                <a:lnTo>
                  <a:pt x="146176" y="150291"/>
                </a:lnTo>
                <a:lnTo>
                  <a:pt x="146176" y="147205"/>
                </a:lnTo>
                <a:lnTo>
                  <a:pt x="151155" y="145122"/>
                </a:lnTo>
                <a:lnTo>
                  <a:pt x="153428" y="141732"/>
                </a:lnTo>
                <a:lnTo>
                  <a:pt x="152781" y="138353"/>
                </a:lnTo>
                <a:lnTo>
                  <a:pt x="153746" y="133781"/>
                </a:lnTo>
                <a:lnTo>
                  <a:pt x="156781" y="130898"/>
                </a:lnTo>
                <a:lnTo>
                  <a:pt x="158622" y="127812"/>
                </a:lnTo>
                <a:lnTo>
                  <a:pt x="162191" y="125120"/>
                </a:lnTo>
                <a:lnTo>
                  <a:pt x="164134" y="121640"/>
                </a:lnTo>
                <a:lnTo>
                  <a:pt x="164680" y="118160"/>
                </a:lnTo>
                <a:lnTo>
                  <a:pt x="166192" y="114782"/>
                </a:lnTo>
                <a:lnTo>
                  <a:pt x="169659" y="111899"/>
                </a:lnTo>
                <a:lnTo>
                  <a:pt x="172580" y="109016"/>
                </a:lnTo>
                <a:lnTo>
                  <a:pt x="203085" y="75590"/>
                </a:lnTo>
                <a:lnTo>
                  <a:pt x="203733" y="73799"/>
                </a:lnTo>
                <a:close/>
              </a:path>
              <a:path w="330835" h="256539">
                <a:moveTo>
                  <a:pt x="170738" y="123329"/>
                </a:moveTo>
                <a:lnTo>
                  <a:pt x="168998" y="124523"/>
                </a:lnTo>
                <a:lnTo>
                  <a:pt x="167853" y="127812"/>
                </a:lnTo>
                <a:lnTo>
                  <a:pt x="167750" y="128701"/>
                </a:lnTo>
                <a:lnTo>
                  <a:pt x="167385" y="132981"/>
                </a:lnTo>
                <a:lnTo>
                  <a:pt x="159804" y="138658"/>
                </a:lnTo>
                <a:lnTo>
                  <a:pt x="152450" y="146812"/>
                </a:lnTo>
                <a:lnTo>
                  <a:pt x="152019" y="149491"/>
                </a:lnTo>
                <a:lnTo>
                  <a:pt x="151803" y="152476"/>
                </a:lnTo>
                <a:lnTo>
                  <a:pt x="149529" y="156362"/>
                </a:lnTo>
                <a:lnTo>
                  <a:pt x="146710" y="162826"/>
                </a:lnTo>
                <a:lnTo>
                  <a:pt x="144437" y="164020"/>
                </a:lnTo>
                <a:lnTo>
                  <a:pt x="181104" y="164020"/>
                </a:lnTo>
                <a:lnTo>
                  <a:pt x="184365" y="160540"/>
                </a:lnTo>
                <a:lnTo>
                  <a:pt x="183502" y="158648"/>
                </a:lnTo>
                <a:lnTo>
                  <a:pt x="188912" y="156057"/>
                </a:lnTo>
                <a:lnTo>
                  <a:pt x="189890" y="152476"/>
                </a:lnTo>
                <a:lnTo>
                  <a:pt x="192481" y="147904"/>
                </a:lnTo>
                <a:lnTo>
                  <a:pt x="196265" y="145313"/>
                </a:lnTo>
                <a:lnTo>
                  <a:pt x="202120" y="134670"/>
                </a:lnTo>
                <a:lnTo>
                  <a:pt x="211378" y="123532"/>
                </a:lnTo>
                <a:lnTo>
                  <a:pt x="174091" y="123532"/>
                </a:lnTo>
                <a:lnTo>
                  <a:pt x="170738" y="123329"/>
                </a:lnTo>
                <a:close/>
              </a:path>
              <a:path w="330835" h="256539">
                <a:moveTo>
                  <a:pt x="271269" y="53212"/>
                </a:moveTo>
                <a:lnTo>
                  <a:pt x="244856" y="53212"/>
                </a:lnTo>
                <a:lnTo>
                  <a:pt x="247014" y="53809"/>
                </a:lnTo>
                <a:lnTo>
                  <a:pt x="246697" y="56984"/>
                </a:lnTo>
                <a:lnTo>
                  <a:pt x="235762" y="67030"/>
                </a:lnTo>
                <a:lnTo>
                  <a:pt x="235216" y="69126"/>
                </a:lnTo>
                <a:lnTo>
                  <a:pt x="236194" y="72313"/>
                </a:lnTo>
                <a:lnTo>
                  <a:pt x="234467" y="75488"/>
                </a:lnTo>
                <a:lnTo>
                  <a:pt x="231978" y="78473"/>
                </a:lnTo>
                <a:lnTo>
                  <a:pt x="225374" y="82956"/>
                </a:lnTo>
                <a:lnTo>
                  <a:pt x="221805" y="85432"/>
                </a:lnTo>
                <a:lnTo>
                  <a:pt x="207086" y="92303"/>
                </a:lnTo>
                <a:lnTo>
                  <a:pt x="199186" y="97269"/>
                </a:lnTo>
                <a:lnTo>
                  <a:pt x="195516" y="104140"/>
                </a:lnTo>
                <a:lnTo>
                  <a:pt x="189890" y="109905"/>
                </a:lnTo>
                <a:lnTo>
                  <a:pt x="181013" y="115874"/>
                </a:lnTo>
                <a:lnTo>
                  <a:pt x="174091" y="123532"/>
                </a:lnTo>
                <a:lnTo>
                  <a:pt x="211378" y="123532"/>
                </a:lnTo>
                <a:lnTo>
                  <a:pt x="251322" y="75488"/>
                </a:lnTo>
                <a:lnTo>
                  <a:pt x="271269" y="53212"/>
                </a:lnTo>
                <a:close/>
              </a:path>
              <a:path w="330835" h="256539">
                <a:moveTo>
                  <a:pt x="257517" y="35509"/>
                </a:moveTo>
                <a:lnTo>
                  <a:pt x="229273" y="59372"/>
                </a:lnTo>
                <a:lnTo>
                  <a:pt x="228409" y="61366"/>
                </a:lnTo>
                <a:lnTo>
                  <a:pt x="228625" y="64655"/>
                </a:lnTo>
                <a:lnTo>
                  <a:pt x="233171" y="61366"/>
                </a:lnTo>
                <a:lnTo>
                  <a:pt x="235546" y="58381"/>
                </a:lnTo>
                <a:lnTo>
                  <a:pt x="239445" y="55397"/>
                </a:lnTo>
                <a:lnTo>
                  <a:pt x="241173" y="54305"/>
                </a:lnTo>
                <a:lnTo>
                  <a:pt x="244856" y="53212"/>
                </a:lnTo>
                <a:lnTo>
                  <a:pt x="271269" y="53212"/>
                </a:lnTo>
                <a:lnTo>
                  <a:pt x="273834" y="50330"/>
                </a:lnTo>
                <a:lnTo>
                  <a:pt x="250266" y="50330"/>
                </a:lnTo>
                <a:lnTo>
                  <a:pt x="248856" y="48539"/>
                </a:lnTo>
                <a:lnTo>
                  <a:pt x="249936" y="45059"/>
                </a:lnTo>
                <a:lnTo>
                  <a:pt x="252323" y="41567"/>
                </a:lnTo>
                <a:lnTo>
                  <a:pt x="257517" y="35509"/>
                </a:lnTo>
                <a:close/>
              </a:path>
              <a:path w="330835" h="256539">
                <a:moveTo>
                  <a:pt x="330326" y="0"/>
                </a:moveTo>
                <a:lnTo>
                  <a:pt x="293217" y="19685"/>
                </a:lnTo>
                <a:lnTo>
                  <a:pt x="250266" y="50330"/>
                </a:lnTo>
                <a:lnTo>
                  <a:pt x="273834" y="50330"/>
                </a:lnTo>
                <a:lnTo>
                  <a:pt x="282511" y="40576"/>
                </a:lnTo>
                <a:lnTo>
                  <a:pt x="308254" y="16408"/>
                </a:lnTo>
                <a:lnTo>
                  <a:pt x="311937" y="12522"/>
                </a:lnTo>
                <a:lnTo>
                  <a:pt x="316801" y="8953"/>
                </a:lnTo>
                <a:lnTo>
                  <a:pt x="320916" y="5562"/>
                </a:lnTo>
                <a:lnTo>
                  <a:pt x="324700" y="3581"/>
                </a:lnTo>
                <a:lnTo>
                  <a:pt x="330326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2336" y="25444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22336" y="2902204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163088" y="193662"/>
                </a:moveTo>
                <a:lnTo>
                  <a:pt x="46418" y="193662"/>
                </a:lnTo>
                <a:lnTo>
                  <a:pt x="49656" y="195745"/>
                </a:lnTo>
                <a:lnTo>
                  <a:pt x="51612" y="199034"/>
                </a:lnTo>
                <a:lnTo>
                  <a:pt x="52362" y="200913"/>
                </a:lnTo>
                <a:lnTo>
                  <a:pt x="51930" y="202514"/>
                </a:lnTo>
                <a:lnTo>
                  <a:pt x="50872" y="204000"/>
                </a:lnTo>
                <a:lnTo>
                  <a:pt x="49771" y="205397"/>
                </a:lnTo>
                <a:lnTo>
                  <a:pt x="49339" y="206984"/>
                </a:lnTo>
                <a:lnTo>
                  <a:pt x="49555" y="209270"/>
                </a:lnTo>
                <a:lnTo>
                  <a:pt x="53771" y="221615"/>
                </a:lnTo>
                <a:lnTo>
                  <a:pt x="55254" y="231660"/>
                </a:lnTo>
                <a:lnTo>
                  <a:pt x="55228" y="242595"/>
                </a:lnTo>
                <a:lnTo>
                  <a:pt x="54521" y="250355"/>
                </a:lnTo>
                <a:lnTo>
                  <a:pt x="55283" y="252044"/>
                </a:lnTo>
                <a:lnTo>
                  <a:pt x="57670" y="253339"/>
                </a:lnTo>
                <a:lnTo>
                  <a:pt x="93154" y="253339"/>
                </a:lnTo>
                <a:lnTo>
                  <a:pt x="110794" y="254038"/>
                </a:lnTo>
                <a:lnTo>
                  <a:pt x="121831" y="254825"/>
                </a:lnTo>
                <a:lnTo>
                  <a:pt x="128968" y="256324"/>
                </a:lnTo>
                <a:lnTo>
                  <a:pt x="132003" y="255524"/>
                </a:lnTo>
                <a:lnTo>
                  <a:pt x="137198" y="251752"/>
                </a:lnTo>
                <a:lnTo>
                  <a:pt x="138709" y="250062"/>
                </a:lnTo>
                <a:lnTo>
                  <a:pt x="140119" y="248361"/>
                </a:lnTo>
                <a:lnTo>
                  <a:pt x="140990" y="247370"/>
                </a:lnTo>
                <a:lnTo>
                  <a:pt x="137515" y="247370"/>
                </a:lnTo>
                <a:lnTo>
                  <a:pt x="136105" y="245973"/>
                </a:lnTo>
                <a:lnTo>
                  <a:pt x="135458" y="244386"/>
                </a:lnTo>
                <a:lnTo>
                  <a:pt x="134162" y="242595"/>
                </a:lnTo>
                <a:lnTo>
                  <a:pt x="135026" y="241109"/>
                </a:lnTo>
                <a:lnTo>
                  <a:pt x="136436" y="239712"/>
                </a:lnTo>
                <a:lnTo>
                  <a:pt x="138493" y="238125"/>
                </a:lnTo>
                <a:lnTo>
                  <a:pt x="138709" y="236435"/>
                </a:lnTo>
                <a:lnTo>
                  <a:pt x="138810" y="234645"/>
                </a:lnTo>
                <a:lnTo>
                  <a:pt x="141630" y="231660"/>
                </a:lnTo>
                <a:lnTo>
                  <a:pt x="142925" y="230060"/>
                </a:lnTo>
                <a:lnTo>
                  <a:pt x="143789" y="228574"/>
                </a:lnTo>
                <a:lnTo>
                  <a:pt x="144983" y="225094"/>
                </a:lnTo>
                <a:lnTo>
                  <a:pt x="145961" y="221805"/>
                </a:lnTo>
                <a:lnTo>
                  <a:pt x="148666" y="218922"/>
                </a:lnTo>
                <a:lnTo>
                  <a:pt x="163088" y="193662"/>
                </a:lnTo>
                <a:close/>
              </a:path>
              <a:path w="330835" h="256539">
                <a:moveTo>
                  <a:pt x="142925" y="245084"/>
                </a:moveTo>
                <a:lnTo>
                  <a:pt x="141084" y="245478"/>
                </a:lnTo>
                <a:lnTo>
                  <a:pt x="139255" y="246773"/>
                </a:lnTo>
                <a:lnTo>
                  <a:pt x="137515" y="247370"/>
                </a:lnTo>
                <a:lnTo>
                  <a:pt x="140990" y="247370"/>
                </a:lnTo>
                <a:lnTo>
                  <a:pt x="141516" y="246773"/>
                </a:lnTo>
                <a:lnTo>
                  <a:pt x="142925" y="245084"/>
                </a:lnTo>
                <a:close/>
              </a:path>
              <a:path w="330835" h="256539">
                <a:moveTo>
                  <a:pt x="3886" y="129806"/>
                </a:moveTo>
                <a:lnTo>
                  <a:pt x="0" y="141135"/>
                </a:lnTo>
                <a:lnTo>
                  <a:pt x="2374" y="149593"/>
                </a:lnTo>
                <a:lnTo>
                  <a:pt x="5626" y="152082"/>
                </a:lnTo>
                <a:lnTo>
                  <a:pt x="16548" y="162331"/>
                </a:lnTo>
                <a:lnTo>
                  <a:pt x="18491" y="163423"/>
                </a:lnTo>
                <a:lnTo>
                  <a:pt x="20548" y="163614"/>
                </a:lnTo>
                <a:lnTo>
                  <a:pt x="24345" y="165112"/>
                </a:lnTo>
                <a:lnTo>
                  <a:pt x="37109" y="185496"/>
                </a:lnTo>
                <a:lnTo>
                  <a:pt x="33642" y="185597"/>
                </a:lnTo>
                <a:lnTo>
                  <a:pt x="36131" y="189585"/>
                </a:lnTo>
                <a:lnTo>
                  <a:pt x="39052" y="192659"/>
                </a:lnTo>
                <a:lnTo>
                  <a:pt x="42087" y="197243"/>
                </a:lnTo>
                <a:lnTo>
                  <a:pt x="46418" y="204000"/>
                </a:lnTo>
                <a:lnTo>
                  <a:pt x="45326" y="199034"/>
                </a:lnTo>
                <a:lnTo>
                  <a:pt x="44576" y="195351"/>
                </a:lnTo>
                <a:lnTo>
                  <a:pt x="44792" y="193954"/>
                </a:lnTo>
                <a:lnTo>
                  <a:pt x="46418" y="193662"/>
                </a:lnTo>
                <a:lnTo>
                  <a:pt x="163088" y="193662"/>
                </a:lnTo>
                <a:lnTo>
                  <a:pt x="164908" y="190474"/>
                </a:lnTo>
                <a:lnTo>
                  <a:pt x="92290" y="190474"/>
                </a:lnTo>
                <a:lnTo>
                  <a:pt x="89039" y="189280"/>
                </a:lnTo>
                <a:lnTo>
                  <a:pt x="86118" y="186893"/>
                </a:lnTo>
                <a:lnTo>
                  <a:pt x="79844" y="180225"/>
                </a:lnTo>
                <a:lnTo>
                  <a:pt x="73787" y="172770"/>
                </a:lnTo>
                <a:lnTo>
                  <a:pt x="68275" y="167297"/>
                </a:lnTo>
                <a:lnTo>
                  <a:pt x="59499" y="159842"/>
                </a:lnTo>
                <a:lnTo>
                  <a:pt x="38188" y="145415"/>
                </a:lnTo>
                <a:lnTo>
                  <a:pt x="20764" y="135864"/>
                </a:lnTo>
                <a:lnTo>
                  <a:pt x="7899" y="130695"/>
                </a:lnTo>
                <a:lnTo>
                  <a:pt x="3886" y="129806"/>
                </a:lnTo>
                <a:close/>
              </a:path>
              <a:path w="330835" h="256539">
                <a:moveTo>
                  <a:pt x="203733" y="73799"/>
                </a:moveTo>
                <a:lnTo>
                  <a:pt x="182092" y="92900"/>
                </a:lnTo>
                <a:lnTo>
                  <a:pt x="181444" y="94386"/>
                </a:lnTo>
                <a:lnTo>
                  <a:pt x="179603" y="94983"/>
                </a:lnTo>
                <a:lnTo>
                  <a:pt x="170522" y="103543"/>
                </a:lnTo>
                <a:lnTo>
                  <a:pt x="166408" y="108610"/>
                </a:lnTo>
                <a:lnTo>
                  <a:pt x="164464" y="111899"/>
                </a:lnTo>
                <a:lnTo>
                  <a:pt x="160566" y="117767"/>
                </a:lnTo>
                <a:lnTo>
                  <a:pt x="158940" y="119456"/>
                </a:lnTo>
                <a:lnTo>
                  <a:pt x="155473" y="121640"/>
                </a:lnTo>
                <a:lnTo>
                  <a:pt x="155803" y="125920"/>
                </a:lnTo>
                <a:lnTo>
                  <a:pt x="148767" y="128701"/>
                </a:lnTo>
                <a:lnTo>
                  <a:pt x="145745" y="129705"/>
                </a:lnTo>
                <a:lnTo>
                  <a:pt x="135458" y="143027"/>
                </a:lnTo>
                <a:lnTo>
                  <a:pt x="108407" y="176847"/>
                </a:lnTo>
                <a:lnTo>
                  <a:pt x="105270" y="178739"/>
                </a:lnTo>
                <a:lnTo>
                  <a:pt x="102031" y="182714"/>
                </a:lnTo>
                <a:lnTo>
                  <a:pt x="98632" y="182714"/>
                </a:lnTo>
                <a:lnTo>
                  <a:pt x="97269" y="185699"/>
                </a:lnTo>
                <a:lnTo>
                  <a:pt x="95211" y="188480"/>
                </a:lnTo>
                <a:lnTo>
                  <a:pt x="92290" y="190474"/>
                </a:lnTo>
                <a:lnTo>
                  <a:pt x="164908" y="190474"/>
                </a:lnTo>
                <a:lnTo>
                  <a:pt x="169338" y="182714"/>
                </a:lnTo>
                <a:lnTo>
                  <a:pt x="102031" y="182714"/>
                </a:lnTo>
                <a:lnTo>
                  <a:pt x="98678" y="182613"/>
                </a:lnTo>
                <a:lnTo>
                  <a:pt x="169396" y="182613"/>
                </a:lnTo>
                <a:lnTo>
                  <a:pt x="178307" y="167005"/>
                </a:lnTo>
                <a:lnTo>
                  <a:pt x="181104" y="164020"/>
                </a:lnTo>
                <a:lnTo>
                  <a:pt x="144437" y="164020"/>
                </a:lnTo>
                <a:lnTo>
                  <a:pt x="142163" y="163423"/>
                </a:lnTo>
                <a:lnTo>
                  <a:pt x="141155" y="160540"/>
                </a:lnTo>
                <a:lnTo>
                  <a:pt x="141084" y="157060"/>
                </a:lnTo>
                <a:lnTo>
                  <a:pt x="143256" y="153670"/>
                </a:lnTo>
                <a:lnTo>
                  <a:pt x="146176" y="150291"/>
                </a:lnTo>
                <a:lnTo>
                  <a:pt x="146176" y="147205"/>
                </a:lnTo>
                <a:lnTo>
                  <a:pt x="151155" y="145122"/>
                </a:lnTo>
                <a:lnTo>
                  <a:pt x="153428" y="141732"/>
                </a:lnTo>
                <a:lnTo>
                  <a:pt x="152781" y="138353"/>
                </a:lnTo>
                <a:lnTo>
                  <a:pt x="153746" y="133781"/>
                </a:lnTo>
                <a:lnTo>
                  <a:pt x="156781" y="130898"/>
                </a:lnTo>
                <a:lnTo>
                  <a:pt x="158622" y="127812"/>
                </a:lnTo>
                <a:lnTo>
                  <a:pt x="162191" y="125120"/>
                </a:lnTo>
                <a:lnTo>
                  <a:pt x="164134" y="121640"/>
                </a:lnTo>
                <a:lnTo>
                  <a:pt x="164680" y="118160"/>
                </a:lnTo>
                <a:lnTo>
                  <a:pt x="166192" y="114782"/>
                </a:lnTo>
                <a:lnTo>
                  <a:pt x="169659" y="111899"/>
                </a:lnTo>
                <a:lnTo>
                  <a:pt x="172580" y="109016"/>
                </a:lnTo>
                <a:lnTo>
                  <a:pt x="203085" y="75590"/>
                </a:lnTo>
                <a:lnTo>
                  <a:pt x="203733" y="73799"/>
                </a:lnTo>
                <a:close/>
              </a:path>
              <a:path w="330835" h="256539">
                <a:moveTo>
                  <a:pt x="170738" y="123329"/>
                </a:moveTo>
                <a:lnTo>
                  <a:pt x="168998" y="124523"/>
                </a:lnTo>
                <a:lnTo>
                  <a:pt x="167853" y="127812"/>
                </a:lnTo>
                <a:lnTo>
                  <a:pt x="167750" y="128701"/>
                </a:lnTo>
                <a:lnTo>
                  <a:pt x="167385" y="132981"/>
                </a:lnTo>
                <a:lnTo>
                  <a:pt x="159804" y="138645"/>
                </a:lnTo>
                <a:lnTo>
                  <a:pt x="152450" y="146812"/>
                </a:lnTo>
                <a:lnTo>
                  <a:pt x="152019" y="149491"/>
                </a:lnTo>
                <a:lnTo>
                  <a:pt x="151803" y="152476"/>
                </a:lnTo>
                <a:lnTo>
                  <a:pt x="149529" y="156362"/>
                </a:lnTo>
                <a:lnTo>
                  <a:pt x="146710" y="162826"/>
                </a:lnTo>
                <a:lnTo>
                  <a:pt x="144437" y="164020"/>
                </a:lnTo>
                <a:lnTo>
                  <a:pt x="181104" y="164020"/>
                </a:lnTo>
                <a:lnTo>
                  <a:pt x="184365" y="160540"/>
                </a:lnTo>
                <a:lnTo>
                  <a:pt x="183502" y="158648"/>
                </a:lnTo>
                <a:lnTo>
                  <a:pt x="188912" y="156057"/>
                </a:lnTo>
                <a:lnTo>
                  <a:pt x="189890" y="152476"/>
                </a:lnTo>
                <a:lnTo>
                  <a:pt x="192481" y="147904"/>
                </a:lnTo>
                <a:lnTo>
                  <a:pt x="196265" y="145313"/>
                </a:lnTo>
                <a:lnTo>
                  <a:pt x="202120" y="134670"/>
                </a:lnTo>
                <a:lnTo>
                  <a:pt x="211378" y="123532"/>
                </a:lnTo>
                <a:lnTo>
                  <a:pt x="174091" y="123532"/>
                </a:lnTo>
                <a:lnTo>
                  <a:pt x="170738" y="123329"/>
                </a:lnTo>
                <a:close/>
              </a:path>
              <a:path w="330835" h="256539">
                <a:moveTo>
                  <a:pt x="271269" y="53212"/>
                </a:moveTo>
                <a:lnTo>
                  <a:pt x="244856" y="53212"/>
                </a:lnTo>
                <a:lnTo>
                  <a:pt x="247014" y="53809"/>
                </a:lnTo>
                <a:lnTo>
                  <a:pt x="246697" y="56984"/>
                </a:lnTo>
                <a:lnTo>
                  <a:pt x="235762" y="67030"/>
                </a:lnTo>
                <a:lnTo>
                  <a:pt x="235216" y="69126"/>
                </a:lnTo>
                <a:lnTo>
                  <a:pt x="236194" y="72313"/>
                </a:lnTo>
                <a:lnTo>
                  <a:pt x="234467" y="75488"/>
                </a:lnTo>
                <a:lnTo>
                  <a:pt x="231978" y="78473"/>
                </a:lnTo>
                <a:lnTo>
                  <a:pt x="225374" y="82956"/>
                </a:lnTo>
                <a:lnTo>
                  <a:pt x="221805" y="85432"/>
                </a:lnTo>
                <a:lnTo>
                  <a:pt x="207086" y="92303"/>
                </a:lnTo>
                <a:lnTo>
                  <a:pt x="199186" y="97269"/>
                </a:lnTo>
                <a:lnTo>
                  <a:pt x="195516" y="104140"/>
                </a:lnTo>
                <a:lnTo>
                  <a:pt x="189890" y="109905"/>
                </a:lnTo>
                <a:lnTo>
                  <a:pt x="181013" y="115874"/>
                </a:lnTo>
                <a:lnTo>
                  <a:pt x="174091" y="123532"/>
                </a:lnTo>
                <a:lnTo>
                  <a:pt x="211378" y="123532"/>
                </a:lnTo>
                <a:lnTo>
                  <a:pt x="251322" y="75488"/>
                </a:lnTo>
                <a:lnTo>
                  <a:pt x="271269" y="53212"/>
                </a:lnTo>
                <a:close/>
              </a:path>
              <a:path w="330835" h="256539">
                <a:moveTo>
                  <a:pt x="257517" y="35509"/>
                </a:moveTo>
                <a:lnTo>
                  <a:pt x="229273" y="59372"/>
                </a:lnTo>
                <a:lnTo>
                  <a:pt x="228409" y="61366"/>
                </a:lnTo>
                <a:lnTo>
                  <a:pt x="228625" y="64643"/>
                </a:lnTo>
                <a:lnTo>
                  <a:pt x="233171" y="61366"/>
                </a:lnTo>
                <a:lnTo>
                  <a:pt x="235546" y="58381"/>
                </a:lnTo>
                <a:lnTo>
                  <a:pt x="239445" y="55397"/>
                </a:lnTo>
                <a:lnTo>
                  <a:pt x="241173" y="54305"/>
                </a:lnTo>
                <a:lnTo>
                  <a:pt x="244856" y="53212"/>
                </a:lnTo>
                <a:lnTo>
                  <a:pt x="271269" y="53212"/>
                </a:lnTo>
                <a:lnTo>
                  <a:pt x="273834" y="50330"/>
                </a:lnTo>
                <a:lnTo>
                  <a:pt x="250266" y="50330"/>
                </a:lnTo>
                <a:lnTo>
                  <a:pt x="248856" y="48539"/>
                </a:lnTo>
                <a:lnTo>
                  <a:pt x="249936" y="45059"/>
                </a:lnTo>
                <a:lnTo>
                  <a:pt x="252323" y="41567"/>
                </a:lnTo>
                <a:lnTo>
                  <a:pt x="257517" y="35509"/>
                </a:lnTo>
                <a:close/>
              </a:path>
              <a:path w="330835" h="256539">
                <a:moveTo>
                  <a:pt x="330326" y="0"/>
                </a:moveTo>
                <a:lnTo>
                  <a:pt x="293217" y="19685"/>
                </a:lnTo>
                <a:lnTo>
                  <a:pt x="250266" y="50330"/>
                </a:lnTo>
                <a:lnTo>
                  <a:pt x="273834" y="50330"/>
                </a:lnTo>
                <a:lnTo>
                  <a:pt x="282511" y="40576"/>
                </a:lnTo>
                <a:lnTo>
                  <a:pt x="308254" y="16408"/>
                </a:lnTo>
                <a:lnTo>
                  <a:pt x="311937" y="12522"/>
                </a:lnTo>
                <a:lnTo>
                  <a:pt x="316801" y="8940"/>
                </a:lnTo>
                <a:lnTo>
                  <a:pt x="320916" y="5562"/>
                </a:lnTo>
                <a:lnTo>
                  <a:pt x="324700" y="3581"/>
                </a:lnTo>
                <a:lnTo>
                  <a:pt x="330326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2336" y="2902204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05800" y="2091169"/>
            <a:ext cx="3731260" cy="112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万亿级别的市场规模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38125">
              <a:lnSpc>
                <a:spcPct val="100000"/>
              </a:lnSpc>
              <a:spcBef>
                <a:spcPts val="1130"/>
              </a:spcBef>
            </a:pP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餐厅年采购规模超过</a:t>
            </a:r>
            <a:r>
              <a:rPr sz="1400" b="1" spc="-15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9,000亿元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38125">
              <a:lnSpc>
                <a:spcPct val="100000"/>
              </a:lnSpc>
              <a:spcBef>
                <a:spcPts val="895"/>
              </a:spcBef>
            </a:pP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美菜建立了中国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最大</a:t>
            </a: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直营</a:t>
            </a: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餐饮供应链体系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0500" y="51225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163088" y="193662"/>
                </a:moveTo>
                <a:lnTo>
                  <a:pt x="46418" y="193662"/>
                </a:lnTo>
                <a:lnTo>
                  <a:pt x="49669" y="195745"/>
                </a:lnTo>
                <a:lnTo>
                  <a:pt x="51612" y="199034"/>
                </a:lnTo>
                <a:lnTo>
                  <a:pt x="52374" y="200914"/>
                </a:lnTo>
                <a:lnTo>
                  <a:pt x="51943" y="202514"/>
                </a:lnTo>
                <a:lnTo>
                  <a:pt x="50884" y="204000"/>
                </a:lnTo>
                <a:lnTo>
                  <a:pt x="49771" y="205397"/>
                </a:lnTo>
                <a:lnTo>
                  <a:pt x="49339" y="206984"/>
                </a:lnTo>
                <a:lnTo>
                  <a:pt x="49555" y="209270"/>
                </a:lnTo>
                <a:lnTo>
                  <a:pt x="53771" y="221615"/>
                </a:lnTo>
                <a:lnTo>
                  <a:pt x="55267" y="231660"/>
                </a:lnTo>
                <a:lnTo>
                  <a:pt x="55241" y="242595"/>
                </a:lnTo>
                <a:lnTo>
                  <a:pt x="54533" y="250355"/>
                </a:lnTo>
                <a:lnTo>
                  <a:pt x="55295" y="252044"/>
                </a:lnTo>
                <a:lnTo>
                  <a:pt x="57670" y="253339"/>
                </a:lnTo>
                <a:lnTo>
                  <a:pt x="93167" y="253339"/>
                </a:lnTo>
                <a:lnTo>
                  <a:pt x="110794" y="254038"/>
                </a:lnTo>
                <a:lnTo>
                  <a:pt x="121831" y="254838"/>
                </a:lnTo>
                <a:lnTo>
                  <a:pt x="128981" y="256324"/>
                </a:lnTo>
                <a:lnTo>
                  <a:pt x="132003" y="255524"/>
                </a:lnTo>
                <a:lnTo>
                  <a:pt x="137198" y="251752"/>
                </a:lnTo>
                <a:lnTo>
                  <a:pt x="138709" y="250050"/>
                </a:lnTo>
                <a:lnTo>
                  <a:pt x="140119" y="248361"/>
                </a:lnTo>
                <a:lnTo>
                  <a:pt x="140998" y="247370"/>
                </a:lnTo>
                <a:lnTo>
                  <a:pt x="137528" y="247370"/>
                </a:lnTo>
                <a:lnTo>
                  <a:pt x="136118" y="245973"/>
                </a:lnTo>
                <a:lnTo>
                  <a:pt x="135470" y="244386"/>
                </a:lnTo>
                <a:lnTo>
                  <a:pt x="134175" y="242595"/>
                </a:lnTo>
                <a:lnTo>
                  <a:pt x="135039" y="241109"/>
                </a:lnTo>
                <a:lnTo>
                  <a:pt x="136436" y="239712"/>
                </a:lnTo>
                <a:lnTo>
                  <a:pt x="138493" y="238125"/>
                </a:lnTo>
                <a:lnTo>
                  <a:pt x="138709" y="236423"/>
                </a:lnTo>
                <a:lnTo>
                  <a:pt x="138823" y="234645"/>
                </a:lnTo>
                <a:lnTo>
                  <a:pt x="141630" y="231660"/>
                </a:lnTo>
                <a:lnTo>
                  <a:pt x="142938" y="230060"/>
                </a:lnTo>
                <a:lnTo>
                  <a:pt x="143802" y="228574"/>
                </a:lnTo>
                <a:lnTo>
                  <a:pt x="144995" y="225094"/>
                </a:lnTo>
                <a:lnTo>
                  <a:pt x="145961" y="221805"/>
                </a:lnTo>
                <a:lnTo>
                  <a:pt x="148666" y="218922"/>
                </a:lnTo>
                <a:lnTo>
                  <a:pt x="163088" y="193662"/>
                </a:lnTo>
                <a:close/>
              </a:path>
              <a:path w="330835" h="256539">
                <a:moveTo>
                  <a:pt x="142938" y="245084"/>
                </a:moveTo>
                <a:lnTo>
                  <a:pt x="141097" y="245478"/>
                </a:lnTo>
                <a:lnTo>
                  <a:pt x="139255" y="246773"/>
                </a:lnTo>
                <a:lnTo>
                  <a:pt x="137528" y="247370"/>
                </a:lnTo>
                <a:lnTo>
                  <a:pt x="140998" y="247370"/>
                </a:lnTo>
                <a:lnTo>
                  <a:pt x="141528" y="246773"/>
                </a:lnTo>
                <a:lnTo>
                  <a:pt x="142938" y="245084"/>
                </a:lnTo>
                <a:close/>
              </a:path>
              <a:path w="330835" h="256539">
                <a:moveTo>
                  <a:pt x="3898" y="129794"/>
                </a:moveTo>
                <a:lnTo>
                  <a:pt x="0" y="141135"/>
                </a:lnTo>
                <a:lnTo>
                  <a:pt x="2374" y="149593"/>
                </a:lnTo>
                <a:lnTo>
                  <a:pt x="5626" y="152082"/>
                </a:lnTo>
                <a:lnTo>
                  <a:pt x="16560" y="162331"/>
                </a:lnTo>
                <a:lnTo>
                  <a:pt x="18503" y="163423"/>
                </a:lnTo>
                <a:lnTo>
                  <a:pt x="20561" y="163614"/>
                </a:lnTo>
                <a:lnTo>
                  <a:pt x="24345" y="165112"/>
                </a:lnTo>
                <a:lnTo>
                  <a:pt x="37109" y="185496"/>
                </a:lnTo>
                <a:lnTo>
                  <a:pt x="33655" y="185597"/>
                </a:lnTo>
                <a:lnTo>
                  <a:pt x="36144" y="189585"/>
                </a:lnTo>
                <a:lnTo>
                  <a:pt x="39065" y="192659"/>
                </a:lnTo>
                <a:lnTo>
                  <a:pt x="42087" y="197243"/>
                </a:lnTo>
                <a:lnTo>
                  <a:pt x="46418" y="204000"/>
                </a:lnTo>
                <a:lnTo>
                  <a:pt x="45338" y="199034"/>
                </a:lnTo>
                <a:lnTo>
                  <a:pt x="44577" y="195351"/>
                </a:lnTo>
                <a:lnTo>
                  <a:pt x="44792" y="193954"/>
                </a:lnTo>
                <a:lnTo>
                  <a:pt x="46418" y="193662"/>
                </a:lnTo>
                <a:lnTo>
                  <a:pt x="163088" y="193662"/>
                </a:lnTo>
                <a:lnTo>
                  <a:pt x="164908" y="190474"/>
                </a:lnTo>
                <a:lnTo>
                  <a:pt x="92290" y="190474"/>
                </a:lnTo>
                <a:lnTo>
                  <a:pt x="89052" y="189280"/>
                </a:lnTo>
                <a:lnTo>
                  <a:pt x="86131" y="186893"/>
                </a:lnTo>
                <a:lnTo>
                  <a:pt x="79857" y="180225"/>
                </a:lnTo>
                <a:lnTo>
                  <a:pt x="73799" y="172770"/>
                </a:lnTo>
                <a:lnTo>
                  <a:pt x="68275" y="167297"/>
                </a:lnTo>
                <a:lnTo>
                  <a:pt x="59512" y="159842"/>
                </a:lnTo>
                <a:lnTo>
                  <a:pt x="38201" y="145415"/>
                </a:lnTo>
                <a:lnTo>
                  <a:pt x="20777" y="135864"/>
                </a:lnTo>
                <a:lnTo>
                  <a:pt x="7899" y="130695"/>
                </a:lnTo>
                <a:lnTo>
                  <a:pt x="3898" y="129794"/>
                </a:lnTo>
                <a:close/>
              </a:path>
              <a:path w="330835" h="256539">
                <a:moveTo>
                  <a:pt x="203746" y="73799"/>
                </a:moveTo>
                <a:lnTo>
                  <a:pt x="182105" y="92900"/>
                </a:lnTo>
                <a:lnTo>
                  <a:pt x="181457" y="94386"/>
                </a:lnTo>
                <a:lnTo>
                  <a:pt x="179616" y="94983"/>
                </a:lnTo>
                <a:lnTo>
                  <a:pt x="170522" y="103543"/>
                </a:lnTo>
                <a:lnTo>
                  <a:pt x="166408" y="108610"/>
                </a:lnTo>
                <a:lnTo>
                  <a:pt x="164465" y="111899"/>
                </a:lnTo>
                <a:lnTo>
                  <a:pt x="160566" y="117767"/>
                </a:lnTo>
                <a:lnTo>
                  <a:pt x="158953" y="119456"/>
                </a:lnTo>
                <a:lnTo>
                  <a:pt x="155486" y="121640"/>
                </a:lnTo>
                <a:lnTo>
                  <a:pt x="155803" y="125920"/>
                </a:lnTo>
                <a:lnTo>
                  <a:pt x="148780" y="128701"/>
                </a:lnTo>
                <a:lnTo>
                  <a:pt x="145745" y="129705"/>
                </a:lnTo>
                <a:lnTo>
                  <a:pt x="135470" y="143027"/>
                </a:lnTo>
                <a:lnTo>
                  <a:pt x="108419" y="176847"/>
                </a:lnTo>
                <a:lnTo>
                  <a:pt x="105283" y="178739"/>
                </a:lnTo>
                <a:lnTo>
                  <a:pt x="102031" y="182714"/>
                </a:lnTo>
                <a:lnTo>
                  <a:pt x="98632" y="182714"/>
                </a:lnTo>
                <a:lnTo>
                  <a:pt x="97269" y="185699"/>
                </a:lnTo>
                <a:lnTo>
                  <a:pt x="95211" y="188480"/>
                </a:lnTo>
                <a:lnTo>
                  <a:pt x="92290" y="190474"/>
                </a:lnTo>
                <a:lnTo>
                  <a:pt x="164908" y="190474"/>
                </a:lnTo>
                <a:lnTo>
                  <a:pt x="169338" y="182714"/>
                </a:lnTo>
                <a:lnTo>
                  <a:pt x="102031" y="182714"/>
                </a:lnTo>
                <a:lnTo>
                  <a:pt x="98678" y="182613"/>
                </a:lnTo>
                <a:lnTo>
                  <a:pt x="169396" y="182613"/>
                </a:lnTo>
                <a:lnTo>
                  <a:pt x="178307" y="167005"/>
                </a:lnTo>
                <a:lnTo>
                  <a:pt x="181110" y="164020"/>
                </a:lnTo>
                <a:lnTo>
                  <a:pt x="144449" y="164020"/>
                </a:lnTo>
                <a:lnTo>
                  <a:pt x="142176" y="163423"/>
                </a:lnTo>
                <a:lnTo>
                  <a:pt x="141168" y="160540"/>
                </a:lnTo>
                <a:lnTo>
                  <a:pt x="141097" y="157048"/>
                </a:lnTo>
                <a:lnTo>
                  <a:pt x="143256" y="153670"/>
                </a:lnTo>
                <a:lnTo>
                  <a:pt x="146177" y="150291"/>
                </a:lnTo>
                <a:lnTo>
                  <a:pt x="146177" y="147205"/>
                </a:lnTo>
                <a:lnTo>
                  <a:pt x="151155" y="145122"/>
                </a:lnTo>
                <a:lnTo>
                  <a:pt x="153428" y="141732"/>
                </a:lnTo>
                <a:lnTo>
                  <a:pt x="152781" y="138353"/>
                </a:lnTo>
                <a:lnTo>
                  <a:pt x="153758" y="133781"/>
                </a:lnTo>
                <a:lnTo>
                  <a:pt x="156781" y="130898"/>
                </a:lnTo>
                <a:lnTo>
                  <a:pt x="158622" y="127812"/>
                </a:lnTo>
                <a:lnTo>
                  <a:pt x="162191" y="125120"/>
                </a:lnTo>
                <a:lnTo>
                  <a:pt x="164147" y="121640"/>
                </a:lnTo>
                <a:lnTo>
                  <a:pt x="164680" y="118160"/>
                </a:lnTo>
                <a:lnTo>
                  <a:pt x="166192" y="114782"/>
                </a:lnTo>
                <a:lnTo>
                  <a:pt x="169659" y="111899"/>
                </a:lnTo>
                <a:lnTo>
                  <a:pt x="172580" y="109016"/>
                </a:lnTo>
                <a:lnTo>
                  <a:pt x="203098" y="75590"/>
                </a:lnTo>
                <a:lnTo>
                  <a:pt x="203746" y="73799"/>
                </a:lnTo>
                <a:close/>
              </a:path>
              <a:path w="330835" h="256539">
                <a:moveTo>
                  <a:pt x="170738" y="123329"/>
                </a:moveTo>
                <a:lnTo>
                  <a:pt x="169011" y="124523"/>
                </a:lnTo>
                <a:lnTo>
                  <a:pt x="167853" y="127812"/>
                </a:lnTo>
                <a:lnTo>
                  <a:pt x="167750" y="128701"/>
                </a:lnTo>
                <a:lnTo>
                  <a:pt x="167386" y="132981"/>
                </a:lnTo>
                <a:lnTo>
                  <a:pt x="159816" y="138645"/>
                </a:lnTo>
                <a:lnTo>
                  <a:pt x="152450" y="146812"/>
                </a:lnTo>
                <a:lnTo>
                  <a:pt x="152019" y="149491"/>
                </a:lnTo>
                <a:lnTo>
                  <a:pt x="151803" y="152476"/>
                </a:lnTo>
                <a:lnTo>
                  <a:pt x="149529" y="156362"/>
                </a:lnTo>
                <a:lnTo>
                  <a:pt x="146723" y="162826"/>
                </a:lnTo>
                <a:lnTo>
                  <a:pt x="144449" y="164020"/>
                </a:lnTo>
                <a:lnTo>
                  <a:pt x="181110" y="164020"/>
                </a:lnTo>
                <a:lnTo>
                  <a:pt x="184378" y="160540"/>
                </a:lnTo>
                <a:lnTo>
                  <a:pt x="183502" y="158648"/>
                </a:lnTo>
                <a:lnTo>
                  <a:pt x="188912" y="156057"/>
                </a:lnTo>
                <a:lnTo>
                  <a:pt x="189890" y="152476"/>
                </a:lnTo>
                <a:lnTo>
                  <a:pt x="192493" y="147904"/>
                </a:lnTo>
                <a:lnTo>
                  <a:pt x="196278" y="145313"/>
                </a:lnTo>
                <a:lnTo>
                  <a:pt x="202120" y="134670"/>
                </a:lnTo>
                <a:lnTo>
                  <a:pt x="211381" y="123532"/>
                </a:lnTo>
                <a:lnTo>
                  <a:pt x="174091" y="123532"/>
                </a:lnTo>
                <a:lnTo>
                  <a:pt x="170738" y="123329"/>
                </a:lnTo>
                <a:close/>
              </a:path>
              <a:path w="330835" h="256539">
                <a:moveTo>
                  <a:pt x="271270" y="53213"/>
                </a:moveTo>
                <a:lnTo>
                  <a:pt x="244856" y="53213"/>
                </a:lnTo>
                <a:lnTo>
                  <a:pt x="247027" y="53809"/>
                </a:lnTo>
                <a:lnTo>
                  <a:pt x="246697" y="56984"/>
                </a:lnTo>
                <a:lnTo>
                  <a:pt x="235762" y="67030"/>
                </a:lnTo>
                <a:lnTo>
                  <a:pt x="235229" y="69126"/>
                </a:lnTo>
                <a:lnTo>
                  <a:pt x="236207" y="72313"/>
                </a:lnTo>
                <a:lnTo>
                  <a:pt x="234467" y="75488"/>
                </a:lnTo>
                <a:lnTo>
                  <a:pt x="231978" y="78473"/>
                </a:lnTo>
                <a:lnTo>
                  <a:pt x="225386" y="82956"/>
                </a:lnTo>
                <a:lnTo>
                  <a:pt x="221805" y="85432"/>
                </a:lnTo>
                <a:lnTo>
                  <a:pt x="207098" y="92303"/>
                </a:lnTo>
                <a:lnTo>
                  <a:pt x="199199" y="97269"/>
                </a:lnTo>
                <a:lnTo>
                  <a:pt x="195516" y="104140"/>
                </a:lnTo>
                <a:lnTo>
                  <a:pt x="189890" y="109905"/>
                </a:lnTo>
                <a:lnTo>
                  <a:pt x="181013" y="115874"/>
                </a:lnTo>
                <a:lnTo>
                  <a:pt x="174091" y="123532"/>
                </a:lnTo>
                <a:lnTo>
                  <a:pt x="211381" y="123532"/>
                </a:lnTo>
                <a:lnTo>
                  <a:pt x="251335" y="75488"/>
                </a:lnTo>
                <a:lnTo>
                  <a:pt x="271270" y="53213"/>
                </a:lnTo>
                <a:close/>
              </a:path>
              <a:path w="330835" h="256539">
                <a:moveTo>
                  <a:pt x="257517" y="35509"/>
                </a:moveTo>
                <a:lnTo>
                  <a:pt x="229273" y="59372"/>
                </a:lnTo>
                <a:lnTo>
                  <a:pt x="228409" y="61366"/>
                </a:lnTo>
                <a:lnTo>
                  <a:pt x="228625" y="64643"/>
                </a:lnTo>
                <a:lnTo>
                  <a:pt x="233172" y="61366"/>
                </a:lnTo>
                <a:lnTo>
                  <a:pt x="235546" y="58381"/>
                </a:lnTo>
                <a:lnTo>
                  <a:pt x="239445" y="55397"/>
                </a:lnTo>
                <a:lnTo>
                  <a:pt x="241173" y="54305"/>
                </a:lnTo>
                <a:lnTo>
                  <a:pt x="244856" y="53213"/>
                </a:lnTo>
                <a:lnTo>
                  <a:pt x="271270" y="53213"/>
                </a:lnTo>
                <a:lnTo>
                  <a:pt x="273835" y="50330"/>
                </a:lnTo>
                <a:lnTo>
                  <a:pt x="250266" y="50330"/>
                </a:lnTo>
                <a:lnTo>
                  <a:pt x="248856" y="48539"/>
                </a:lnTo>
                <a:lnTo>
                  <a:pt x="249948" y="45059"/>
                </a:lnTo>
                <a:lnTo>
                  <a:pt x="252323" y="41567"/>
                </a:lnTo>
                <a:lnTo>
                  <a:pt x="257517" y="35509"/>
                </a:lnTo>
                <a:close/>
              </a:path>
              <a:path w="330835" h="256539">
                <a:moveTo>
                  <a:pt x="330339" y="0"/>
                </a:moveTo>
                <a:lnTo>
                  <a:pt x="293230" y="19685"/>
                </a:lnTo>
                <a:lnTo>
                  <a:pt x="250266" y="50330"/>
                </a:lnTo>
                <a:lnTo>
                  <a:pt x="273835" y="50330"/>
                </a:lnTo>
                <a:lnTo>
                  <a:pt x="282511" y="40576"/>
                </a:lnTo>
                <a:lnTo>
                  <a:pt x="308267" y="16408"/>
                </a:lnTo>
                <a:lnTo>
                  <a:pt x="311937" y="12522"/>
                </a:lnTo>
                <a:lnTo>
                  <a:pt x="316814" y="8953"/>
                </a:lnTo>
                <a:lnTo>
                  <a:pt x="320929" y="5562"/>
                </a:lnTo>
                <a:lnTo>
                  <a:pt x="324713" y="3568"/>
                </a:lnTo>
                <a:lnTo>
                  <a:pt x="33033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0500" y="51225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5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08800" y="25063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76833" y="2556961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163088" y="193662"/>
                </a:moveTo>
                <a:lnTo>
                  <a:pt x="46418" y="193662"/>
                </a:lnTo>
                <a:lnTo>
                  <a:pt x="49669" y="195745"/>
                </a:lnTo>
                <a:lnTo>
                  <a:pt x="51612" y="199034"/>
                </a:lnTo>
                <a:lnTo>
                  <a:pt x="52374" y="200913"/>
                </a:lnTo>
                <a:lnTo>
                  <a:pt x="51943" y="202514"/>
                </a:lnTo>
                <a:lnTo>
                  <a:pt x="50884" y="204000"/>
                </a:lnTo>
                <a:lnTo>
                  <a:pt x="49771" y="205397"/>
                </a:lnTo>
                <a:lnTo>
                  <a:pt x="49339" y="206984"/>
                </a:lnTo>
                <a:lnTo>
                  <a:pt x="49555" y="209270"/>
                </a:lnTo>
                <a:lnTo>
                  <a:pt x="53771" y="221615"/>
                </a:lnTo>
                <a:lnTo>
                  <a:pt x="55267" y="231660"/>
                </a:lnTo>
                <a:lnTo>
                  <a:pt x="55241" y="242595"/>
                </a:lnTo>
                <a:lnTo>
                  <a:pt x="54533" y="250355"/>
                </a:lnTo>
                <a:lnTo>
                  <a:pt x="55295" y="252044"/>
                </a:lnTo>
                <a:lnTo>
                  <a:pt x="57670" y="253339"/>
                </a:lnTo>
                <a:lnTo>
                  <a:pt x="93154" y="253339"/>
                </a:lnTo>
                <a:lnTo>
                  <a:pt x="110794" y="254038"/>
                </a:lnTo>
                <a:lnTo>
                  <a:pt x="121831" y="254825"/>
                </a:lnTo>
                <a:lnTo>
                  <a:pt x="128968" y="256324"/>
                </a:lnTo>
                <a:lnTo>
                  <a:pt x="132003" y="255524"/>
                </a:lnTo>
                <a:lnTo>
                  <a:pt x="137198" y="251752"/>
                </a:lnTo>
                <a:lnTo>
                  <a:pt x="138709" y="250062"/>
                </a:lnTo>
                <a:lnTo>
                  <a:pt x="140119" y="248361"/>
                </a:lnTo>
                <a:lnTo>
                  <a:pt x="140998" y="247370"/>
                </a:lnTo>
                <a:lnTo>
                  <a:pt x="137528" y="247370"/>
                </a:lnTo>
                <a:lnTo>
                  <a:pt x="136118" y="245973"/>
                </a:lnTo>
                <a:lnTo>
                  <a:pt x="135470" y="244386"/>
                </a:lnTo>
                <a:lnTo>
                  <a:pt x="134162" y="242595"/>
                </a:lnTo>
                <a:lnTo>
                  <a:pt x="135039" y="241109"/>
                </a:lnTo>
                <a:lnTo>
                  <a:pt x="136436" y="239712"/>
                </a:lnTo>
                <a:lnTo>
                  <a:pt x="138493" y="238125"/>
                </a:lnTo>
                <a:lnTo>
                  <a:pt x="138709" y="236435"/>
                </a:lnTo>
                <a:lnTo>
                  <a:pt x="138823" y="234645"/>
                </a:lnTo>
                <a:lnTo>
                  <a:pt x="141630" y="231660"/>
                </a:lnTo>
                <a:lnTo>
                  <a:pt x="142938" y="230060"/>
                </a:lnTo>
                <a:lnTo>
                  <a:pt x="143802" y="228574"/>
                </a:lnTo>
                <a:lnTo>
                  <a:pt x="144983" y="225094"/>
                </a:lnTo>
                <a:lnTo>
                  <a:pt x="145961" y="221805"/>
                </a:lnTo>
                <a:lnTo>
                  <a:pt x="148666" y="218922"/>
                </a:lnTo>
                <a:lnTo>
                  <a:pt x="163088" y="193662"/>
                </a:lnTo>
                <a:close/>
              </a:path>
              <a:path w="330834" h="256539">
                <a:moveTo>
                  <a:pt x="142938" y="245084"/>
                </a:moveTo>
                <a:lnTo>
                  <a:pt x="141097" y="245478"/>
                </a:lnTo>
                <a:lnTo>
                  <a:pt x="139255" y="246773"/>
                </a:lnTo>
                <a:lnTo>
                  <a:pt x="137528" y="247370"/>
                </a:lnTo>
                <a:lnTo>
                  <a:pt x="140998" y="247370"/>
                </a:lnTo>
                <a:lnTo>
                  <a:pt x="141528" y="246773"/>
                </a:lnTo>
                <a:lnTo>
                  <a:pt x="142938" y="245084"/>
                </a:lnTo>
                <a:close/>
              </a:path>
              <a:path w="330834" h="256539">
                <a:moveTo>
                  <a:pt x="3898" y="129806"/>
                </a:moveTo>
                <a:lnTo>
                  <a:pt x="0" y="141135"/>
                </a:lnTo>
                <a:lnTo>
                  <a:pt x="2374" y="149593"/>
                </a:lnTo>
                <a:lnTo>
                  <a:pt x="5626" y="152082"/>
                </a:lnTo>
                <a:lnTo>
                  <a:pt x="16548" y="162331"/>
                </a:lnTo>
                <a:lnTo>
                  <a:pt x="18503" y="163423"/>
                </a:lnTo>
                <a:lnTo>
                  <a:pt x="20561" y="163614"/>
                </a:lnTo>
                <a:lnTo>
                  <a:pt x="24345" y="165112"/>
                </a:lnTo>
                <a:lnTo>
                  <a:pt x="37109" y="185496"/>
                </a:lnTo>
                <a:lnTo>
                  <a:pt x="33654" y="185597"/>
                </a:lnTo>
                <a:lnTo>
                  <a:pt x="36144" y="189585"/>
                </a:lnTo>
                <a:lnTo>
                  <a:pt x="39065" y="192659"/>
                </a:lnTo>
                <a:lnTo>
                  <a:pt x="42087" y="197243"/>
                </a:lnTo>
                <a:lnTo>
                  <a:pt x="46418" y="204000"/>
                </a:lnTo>
                <a:lnTo>
                  <a:pt x="45339" y="199034"/>
                </a:lnTo>
                <a:lnTo>
                  <a:pt x="44576" y="195351"/>
                </a:lnTo>
                <a:lnTo>
                  <a:pt x="44792" y="193954"/>
                </a:lnTo>
                <a:lnTo>
                  <a:pt x="46418" y="193662"/>
                </a:lnTo>
                <a:lnTo>
                  <a:pt x="163088" y="193662"/>
                </a:lnTo>
                <a:lnTo>
                  <a:pt x="164908" y="190474"/>
                </a:lnTo>
                <a:lnTo>
                  <a:pt x="92290" y="190474"/>
                </a:lnTo>
                <a:lnTo>
                  <a:pt x="89052" y="189280"/>
                </a:lnTo>
                <a:lnTo>
                  <a:pt x="86131" y="186893"/>
                </a:lnTo>
                <a:lnTo>
                  <a:pt x="79857" y="180225"/>
                </a:lnTo>
                <a:lnTo>
                  <a:pt x="73786" y="172770"/>
                </a:lnTo>
                <a:lnTo>
                  <a:pt x="68275" y="167297"/>
                </a:lnTo>
                <a:lnTo>
                  <a:pt x="59512" y="159842"/>
                </a:lnTo>
                <a:lnTo>
                  <a:pt x="38188" y="145415"/>
                </a:lnTo>
                <a:lnTo>
                  <a:pt x="20777" y="135864"/>
                </a:lnTo>
                <a:lnTo>
                  <a:pt x="7899" y="130695"/>
                </a:lnTo>
                <a:lnTo>
                  <a:pt x="3898" y="129806"/>
                </a:lnTo>
                <a:close/>
              </a:path>
              <a:path w="330834" h="256539">
                <a:moveTo>
                  <a:pt x="203746" y="73799"/>
                </a:moveTo>
                <a:lnTo>
                  <a:pt x="182105" y="92900"/>
                </a:lnTo>
                <a:lnTo>
                  <a:pt x="181457" y="94386"/>
                </a:lnTo>
                <a:lnTo>
                  <a:pt x="179616" y="94983"/>
                </a:lnTo>
                <a:lnTo>
                  <a:pt x="170522" y="103543"/>
                </a:lnTo>
                <a:lnTo>
                  <a:pt x="166408" y="108610"/>
                </a:lnTo>
                <a:lnTo>
                  <a:pt x="164465" y="111899"/>
                </a:lnTo>
                <a:lnTo>
                  <a:pt x="160566" y="117767"/>
                </a:lnTo>
                <a:lnTo>
                  <a:pt x="158940" y="119456"/>
                </a:lnTo>
                <a:lnTo>
                  <a:pt x="155486" y="121640"/>
                </a:lnTo>
                <a:lnTo>
                  <a:pt x="155803" y="125920"/>
                </a:lnTo>
                <a:lnTo>
                  <a:pt x="148780" y="128701"/>
                </a:lnTo>
                <a:lnTo>
                  <a:pt x="145745" y="129705"/>
                </a:lnTo>
                <a:lnTo>
                  <a:pt x="135470" y="143027"/>
                </a:lnTo>
                <a:lnTo>
                  <a:pt x="108419" y="176847"/>
                </a:lnTo>
                <a:lnTo>
                  <a:pt x="105282" y="178739"/>
                </a:lnTo>
                <a:lnTo>
                  <a:pt x="102031" y="182714"/>
                </a:lnTo>
                <a:lnTo>
                  <a:pt x="98632" y="182714"/>
                </a:lnTo>
                <a:lnTo>
                  <a:pt x="97269" y="185699"/>
                </a:lnTo>
                <a:lnTo>
                  <a:pt x="95211" y="188480"/>
                </a:lnTo>
                <a:lnTo>
                  <a:pt x="92290" y="190474"/>
                </a:lnTo>
                <a:lnTo>
                  <a:pt x="164908" y="190474"/>
                </a:lnTo>
                <a:lnTo>
                  <a:pt x="169338" y="182714"/>
                </a:lnTo>
                <a:lnTo>
                  <a:pt x="102031" y="182714"/>
                </a:lnTo>
                <a:lnTo>
                  <a:pt x="98678" y="182613"/>
                </a:lnTo>
                <a:lnTo>
                  <a:pt x="169396" y="182613"/>
                </a:lnTo>
                <a:lnTo>
                  <a:pt x="178307" y="167005"/>
                </a:lnTo>
                <a:lnTo>
                  <a:pt x="181110" y="164020"/>
                </a:lnTo>
                <a:lnTo>
                  <a:pt x="144449" y="164020"/>
                </a:lnTo>
                <a:lnTo>
                  <a:pt x="142176" y="163423"/>
                </a:lnTo>
                <a:lnTo>
                  <a:pt x="141168" y="160540"/>
                </a:lnTo>
                <a:lnTo>
                  <a:pt x="141097" y="157060"/>
                </a:lnTo>
                <a:lnTo>
                  <a:pt x="143255" y="153670"/>
                </a:lnTo>
                <a:lnTo>
                  <a:pt x="146176" y="150291"/>
                </a:lnTo>
                <a:lnTo>
                  <a:pt x="146176" y="147205"/>
                </a:lnTo>
                <a:lnTo>
                  <a:pt x="151155" y="145122"/>
                </a:lnTo>
                <a:lnTo>
                  <a:pt x="153428" y="141732"/>
                </a:lnTo>
                <a:lnTo>
                  <a:pt x="152780" y="138353"/>
                </a:lnTo>
                <a:lnTo>
                  <a:pt x="153758" y="133781"/>
                </a:lnTo>
                <a:lnTo>
                  <a:pt x="156781" y="130898"/>
                </a:lnTo>
                <a:lnTo>
                  <a:pt x="158623" y="127812"/>
                </a:lnTo>
                <a:lnTo>
                  <a:pt x="162191" y="125120"/>
                </a:lnTo>
                <a:lnTo>
                  <a:pt x="164134" y="121640"/>
                </a:lnTo>
                <a:lnTo>
                  <a:pt x="164680" y="118160"/>
                </a:lnTo>
                <a:lnTo>
                  <a:pt x="166192" y="114782"/>
                </a:lnTo>
                <a:lnTo>
                  <a:pt x="169659" y="111899"/>
                </a:lnTo>
                <a:lnTo>
                  <a:pt x="172580" y="109016"/>
                </a:lnTo>
                <a:lnTo>
                  <a:pt x="203098" y="75590"/>
                </a:lnTo>
                <a:lnTo>
                  <a:pt x="203746" y="73799"/>
                </a:lnTo>
                <a:close/>
              </a:path>
              <a:path w="330834" h="256539">
                <a:moveTo>
                  <a:pt x="170738" y="123329"/>
                </a:moveTo>
                <a:lnTo>
                  <a:pt x="169011" y="124523"/>
                </a:lnTo>
                <a:lnTo>
                  <a:pt x="167853" y="127812"/>
                </a:lnTo>
                <a:lnTo>
                  <a:pt x="167750" y="128701"/>
                </a:lnTo>
                <a:lnTo>
                  <a:pt x="167385" y="132981"/>
                </a:lnTo>
                <a:lnTo>
                  <a:pt x="159816" y="138658"/>
                </a:lnTo>
                <a:lnTo>
                  <a:pt x="152450" y="146812"/>
                </a:lnTo>
                <a:lnTo>
                  <a:pt x="152019" y="149491"/>
                </a:lnTo>
                <a:lnTo>
                  <a:pt x="151803" y="152476"/>
                </a:lnTo>
                <a:lnTo>
                  <a:pt x="149529" y="156362"/>
                </a:lnTo>
                <a:lnTo>
                  <a:pt x="146723" y="162826"/>
                </a:lnTo>
                <a:lnTo>
                  <a:pt x="144449" y="164020"/>
                </a:lnTo>
                <a:lnTo>
                  <a:pt x="181110" y="164020"/>
                </a:lnTo>
                <a:lnTo>
                  <a:pt x="184378" y="160540"/>
                </a:lnTo>
                <a:lnTo>
                  <a:pt x="183502" y="158648"/>
                </a:lnTo>
                <a:lnTo>
                  <a:pt x="188912" y="156057"/>
                </a:lnTo>
                <a:lnTo>
                  <a:pt x="189890" y="152476"/>
                </a:lnTo>
                <a:lnTo>
                  <a:pt x="192493" y="147904"/>
                </a:lnTo>
                <a:lnTo>
                  <a:pt x="196278" y="145313"/>
                </a:lnTo>
                <a:lnTo>
                  <a:pt x="202120" y="134670"/>
                </a:lnTo>
                <a:lnTo>
                  <a:pt x="211381" y="123532"/>
                </a:lnTo>
                <a:lnTo>
                  <a:pt x="174091" y="123532"/>
                </a:lnTo>
                <a:lnTo>
                  <a:pt x="170738" y="123329"/>
                </a:lnTo>
                <a:close/>
              </a:path>
              <a:path w="330834" h="256539">
                <a:moveTo>
                  <a:pt x="271279" y="53212"/>
                </a:moveTo>
                <a:lnTo>
                  <a:pt x="244855" y="53212"/>
                </a:lnTo>
                <a:lnTo>
                  <a:pt x="247027" y="53809"/>
                </a:lnTo>
                <a:lnTo>
                  <a:pt x="246697" y="56984"/>
                </a:lnTo>
                <a:lnTo>
                  <a:pt x="235762" y="67030"/>
                </a:lnTo>
                <a:lnTo>
                  <a:pt x="235229" y="69126"/>
                </a:lnTo>
                <a:lnTo>
                  <a:pt x="236207" y="72313"/>
                </a:lnTo>
                <a:lnTo>
                  <a:pt x="234467" y="75488"/>
                </a:lnTo>
                <a:lnTo>
                  <a:pt x="231978" y="78473"/>
                </a:lnTo>
                <a:lnTo>
                  <a:pt x="225386" y="82956"/>
                </a:lnTo>
                <a:lnTo>
                  <a:pt x="221805" y="85432"/>
                </a:lnTo>
                <a:lnTo>
                  <a:pt x="207098" y="92303"/>
                </a:lnTo>
                <a:lnTo>
                  <a:pt x="199199" y="97269"/>
                </a:lnTo>
                <a:lnTo>
                  <a:pt x="195516" y="104140"/>
                </a:lnTo>
                <a:lnTo>
                  <a:pt x="189890" y="109905"/>
                </a:lnTo>
                <a:lnTo>
                  <a:pt x="181013" y="115874"/>
                </a:lnTo>
                <a:lnTo>
                  <a:pt x="174091" y="123532"/>
                </a:lnTo>
                <a:lnTo>
                  <a:pt x="211381" y="123532"/>
                </a:lnTo>
                <a:lnTo>
                  <a:pt x="251335" y="75488"/>
                </a:lnTo>
                <a:lnTo>
                  <a:pt x="271279" y="53212"/>
                </a:lnTo>
                <a:close/>
              </a:path>
              <a:path w="330834" h="256539">
                <a:moveTo>
                  <a:pt x="257517" y="35509"/>
                </a:moveTo>
                <a:lnTo>
                  <a:pt x="229273" y="59372"/>
                </a:lnTo>
                <a:lnTo>
                  <a:pt x="228409" y="61366"/>
                </a:lnTo>
                <a:lnTo>
                  <a:pt x="228625" y="64643"/>
                </a:lnTo>
                <a:lnTo>
                  <a:pt x="233172" y="61366"/>
                </a:lnTo>
                <a:lnTo>
                  <a:pt x="235546" y="58381"/>
                </a:lnTo>
                <a:lnTo>
                  <a:pt x="239445" y="55397"/>
                </a:lnTo>
                <a:lnTo>
                  <a:pt x="241173" y="54305"/>
                </a:lnTo>
                <a:lnTo>
                  <a:pt x="244855" y="53212"/>
                </a:lnTo>
                <a:lnTo>
                  <a:pt x="271279" y="53212"/>
                </a:lnTo>
                <a:lnTo>
                  <a:pt x="273841" y="50330"/>
                </a:lnTo>
                <a:lnTo>
                  <a:pt x="250266" y="50330"/>
                </a:lnTo>
                <a:lnTo>
                  <a:pt x="248856" y="48539"/>
                </a:lnTo>
                <a:lnTo>
                  <a:pt x="249948" y="45059"/>
                </a:lnTo>
                <a:lnTo>
                  <a:pt x="252323" y="41567"/>
                </a:lnTo>
                <a:lnTo>
                  <a:pt x="257517" y="35509"/>
                </a:lnTo>
                <a:close/>
              </a:path>
              <a:path w="330834" h="256539">
                <a:moveTo>
                  <a:pt x="330339" y="0"/>
                </a:moveTo>
                <a:lnTo>
                  <a:pt x="293230" y="19685"/>
                </a:lnTo>
                <a:lnTo>
                  <a:pt x="250266" y="50330"/>
                </a:lnTo>
                <a:lnTo>
                  <a:pt x="273841" y="50330"/>
                </a:lnTo>
                <a:lnTo>
                  <a:pt x="282511" y="40576"/>
                </a:lnTo>
                <a:lnTo>
                  <a:pt x="308267" y="16408"/>
                </a:lnTo>
                <a:lnTo>
                  <a:pt x="311937" y="12522"/>
                </a:lnTo>
                <a:lnTo>
                  <a:pt x="316814" y="8940"/>
                </a:lnTo>
                <a:lnTo>
                  <a:pt x="320928" y="5562"/>
                </a:lnTo>
                <a:lnTo>
                  <a:pt x="324713" y="3581"/>
                </a:lnTo>
                <a:lnTo>
                  <a:pt x="33033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76833" y="2556961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08800" y="51225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163088" y="193662"/>
                </a:moveTo>
                <a:lnTo>
                  <a:pt x="46418" y="193662"/>
                </a:lnTo>
                <a:lnTo>
                  <a:pt x="49669" y="195745"/>
                </a:lnTo>
                <a:lnTo>
                  <a:pt x="51612" y="199034"/>
                </a:lnTo>
                <a:lnTo>
                  <a:pt x="52374" y="200914"/>
                </a:lnTo>
                <a:lnTo>
                  <a:pt x="51943" y="202514"/>
                </a:lnTo>
                <a:lnTo>
                  <a:pt x="50884" y="204000"/>
                </a:lnTo>
                <a:lnTo>
                  <a:pt x="49771" y="205397"/>
                </a:lnTo>
                <a:lnTo>
                  <a:pt x="49339" y="206984"/>
                </a:lnTo>
                <a:lnTo>
                  <a:pt x="49555" y="209270"/>
                </a:lnTo>
                <a:lnTo>
                  <a:pt x="53771" y="221615"/>
                </a:lnTo>
                <a:lnTo>
                  <a:pt x="55267" y="231660"/>
                </a:lnTo>
                <a:lnTo>
                  <a:pt x="55241" y="242595"/>
                </a:lnTo>
                <a:lnTo>
                  <a:pt x="54533" y="250355"/>
                </a:lnTo>
                <a:lnTo>
                  <a:pt x="55295" y="252044"/>
                </a:lnTo>
                <a:lnTo>
                  <a:pt x="57670" y="253339"/>
                </a:lnTo>
                <a:lnTo>
                  <a:pt x="93154" y="253339"/>
                </a:lnTo>
                <a:lnTo>
                  <a:pt x="110794" y="254038"/>
                </a:lnTo>
                <a:lnTo>
                  <a:pt x="121831" y="254838"/>
                </a:lnTo>
                <a:lnTo>
                  <a:pt x="128968" y="256324"/>
                </a:lnTo>
                <a:lnTo>
                  <a:pt x="132003" y="255524"/>
                </a:lnTo>
                <a:lnTo>
                  <a:pt x="137198" y="251752"/>
                </a:lnTo>
                <a:lnTo>
                  <a:pt x="138709" y="250050"/>
                </a:lnTo>
                <a:lnTo>
                  <a:pt x="140119" y="248361"/>
                </a:lnTo>
                <a:lnTo>
                  <a:pt x="140998" y="247370"/>
                </a:lnTo>
                <a:lnTo>
                  <a:pt x="137528" y="247370"/>
                </a:lnTo>
                <a:lnTo>
                  <a:pt x="136118" y="245973"/>
                </a:lnTo>
                <a:lnTo>
                  <a:pt x="135470" y="244386"/>
                </a:lnTo>
                <a:lnTo>
                  <a:pt x="134162" y="242595"/>
                </a:lnTo>
                <a:lnTo>
                  <a:pt x="135039" y="241109"/>
                </a:lnTo>
                <a:lnTo>
                  <a:pt x="136436" y="239712"/>
                </a:lnTo>
                <a:lnTo>
                  <a:pt x="138493" y="238125"/>
                </a:lnTo>
                <a:lnTo>
                  <a:pt x="138709" y="236423"/>
                </a:lnTo>
                <a:lnTo>
                  <a:pt x="138823" y="234645"/>
                </a:lnTo>
                <a:lnTo>
                  <a:pt x="141630" y="231660"/>
                </a:lnTo>
                <a:lnTo>
                  <a:pt x="142938" y="230060"/>
                </a:lnTo>
                <a:lnTo>
                  <a:pt x="143802" y="228574"/>
                </a:lnTo>
                <a:lnTo>
                  <a:pt x="144983" y="225094"/>
                </a:lnTo>
                <a:lnTo>
                  <a:pt x="145961" y="221805"/>
                </a:lnTo>
                <a:lnTo>
                  <a:pt x="148666" y="218922"/>
                </a:lnTo>
                <a:lnTo>
                  <a:pt x="163088" y="193662"/>
                </a:lnTo>
                <a:close/>
              </a:path>
              <a:path w="330834" h="256539">
                <a:moveTo>
                  <a:pt x="142938" y="245084"/>
                </a:moveTo>
                <a:lnTo>
                  <a:pt x="141097" y="245478"/>
                </a:lnTo>
                <a:lnTo>
                  <a:pt x="139255" y="246773"/>
                </a:lnTo>
                <a:lnTo>
                  <a:pt x="137528" y="247370"/>
                </a:lnTo>
                <a:lnTo>
                  <a:pt x="140998" y="247370"/>
                </a:lnTo>
                <a:lnTo>
                  <a:pt x="141528" y="246773"/>
                </a:lnTo>
                <a:lnTo>
                  <a:pt x="142938" y="245084"/>
                </a:lnTo>
                <a:close/>
              </a:path>
              <a:path w="330834" h="256539">
                <a:moveTo>
                  <a:pt x="3898" y="129794"/>
                </a:moveTo>
                <a:lnTo>
                  <a:pt x="0" y="141135"/>
                </a:lnTo>
                <a:lnTo>
                  <a:pt x="2374" y="149593"/>
                </a:lnTo>
                <a:lnTo>
                  <a:pt x="5626" y="152082"/>
                </a:lnTo>
                <a:lnTo>
                  <a:pt x="16548" y="162331"/>
                </a:lnTo>
                <a:lnTo>
                  <a:pt x="18503" y="163423"/>
                </a:lnTo>
                <a:lnTo>
                  <a:pt x="20561" y="163614"/>
                </a:lnTo>
                <a:lnTo>
                  <a:pt x="24345" y="165112"/>
                </a:lnTo>
                <a:lnTo>
                  <a:pt x="37109" y="185496"/>
                </a:lnTo>
                <a:lnTo>
                  <a:pt x="33654" y="185597"/>
                </a:lnTo>
                <a:lnTo>
                  <a:pt x="36144" y="189585"/>
                </a:lnTo>
                <a:lnTo>
                  <a:pt x="39065" y="192659"/>
                </a:lnTo>
                <a:lnTo>
                  <a:pt x="42087" y="197243"/>
                </a:lnTo>
                <a:lnTo>
                  <a:pt x="46418" y="204000"/>
                </a:lnTo>
                <a:lnTo>
                  <a:pt x="45339" y="199034"/>
                </a:lnTo>
                <a:lnTo>
                  <a:pt x="44576" y="195351"/>
                </a:lnTo>
                <a:lnTo>
                  <a:pt x="44792" y="193954"/>
                </a:lnTo>
                <a:lnTo>
                  <a:pt x="46418" y="193662"/>
                </a:lnTo>
                <a:lnTo>
                  <a:pt x="163088" y="193662"/>
                </a:lnTo>
                <a:lnTo>
                  <a:pt x="164908" y="190474"/>
                </a:lnTo>
                <a:lnTo>
                  <a:pt x="92290" y="190474"/>
                </a:lnTo>
                <a:lnTo>
                  <a:pt x="89052" y="189280"/>
                </a:lnTo>
                <a:lnTo>
                  <a:pt x="86131" y="186893"/>
                </a:lnTo>
                <a:lnTo>
                  <a:pt x="79857" y="180225"/>
                </a:lnTo>
                <a:lnTo>
                  <a:pt x="73786" y="172770"/>
                </a:lnTo>
                <a:lnTo>
                  <a:pt x="68275" y="167297"/>
                </a:lnTo>
                <a:lnTo>
                  <a:pt x="59512" y="159842"/>
                </a:lnTo>
                <a:lnTo>
                  <a:pt x="38188" y="145415"/>
                </a:lnTo>
                <a:lnTo>
                  <a:pt x="20777" y="135864"/>
                </a:lnTo>
                <a:lnTo>
                  <a:pt x="7899" y="130695"/>
                </a:lnTo>
                <a:lnTo>
                  <a:pt x="3898" y="129794"/>
                </a:lnTo>
                <a:close/>
              </a:path>
              <a:path w="330834" h="256539">
                <a:moveTo>
                  <a:pt x="203746" y="73799"/>
                </a:moveTo>
                <a:lnTo>
                  <a:pt x="182105" y="92900"/>
                </a:lnTo>
                <a:lnTo>
                  <a:pt x="181457" y="94386"/>
                </a:lnTo>
                <a:lnTo>
                  <a:pt x="179616" y="94983"/>
                </a:lnTo>
                <a:lnTo>
                  <a:pt x="170522" y="103543"/>
                </a:lnTo>
                <a:lnTo>
                  <a:pt x="166408" y="108610"/>
                </a:lnTo>
                <a:lnTo>
                  <a:pt x="164465" y="111899"/>
                </a:lnTo>
                <a:lnTo>
                  <a:pt x="160566" y="117767"/>
                </a:lnTo>
                <a:lnTo>
                  <a:pt x="158940" y="119456"/>
                </a:lnTo>
                <a:lnTo>
                  <a:pt x="155486" y="121640"/>
                </a:lnTo>
                <a:lnTo>
                  <a:pt x="155803" y="125920"/>
                </a:lnTo>
                <a:lnTo>
                  <a:pt x="148780" y="128701"/>
                </a:lnTo>
                <a:lnTo>
                  <a:pt x="145745" y="129705"/>
                </a:lnTo>
                <a:lnTo>
                  <a:pt x="135470" y="143027"/>
                </a:lnTo>
                <a:lnTo>
                  <a:pt x="108419" y="176847"/>
                </a:lnTo>
                <a:lnTo>
                  <a:pt x="105282" y="178739"/>
                </a:lnTo>
                <a:lnTo>
                  <a:pt x="102031" y="182714"/>
                </a:lnTo>
                <a:lnTo>
                  <a:pt x="98632" y="182714"/>
                </a:lnTo>
                <a:lnTo>
                  <a:pt x="97269" y="185699"/>
                </a:lnTo>
                <a:lnTo>
                  <a:pt x="95211" y="188480"/>
                </a:lnTo>
                <a:lnTo>
                  <a:pt x="92290" y="190474"/>
                </a:lnTo>
                <a:lnTo>
                  <a:pt x="164908" y="190474"/>
                </a:lnTo>
                <a:lnTo>
                  <a:pt x="169338" y="182714"/>
                </a:lnTo>
                <a:lnTo>
                  <a:pt x="102031" y="182714"/>
                </a:lnTo>
                <a:lnTo>
                  <a:pt x="98678" y="182613"/>
                </a:lnTo>
                <a:lnTo>
                  <a:pt x="169396" y="182613"/>
                </a:lnTo>
                <a:lnTo>
                  <a:pt x="178307" y="167005"/>
                </a:lnTo>
                <a:lnTo>
                  <a:pt x="181110" y="164020"/>
                </a:lnTo>
                <a:lnTo>
                  <a:pt x="144449" y="164020"/>
                </a:lnTo>
                <a:lnTo>
                  <a:pt x="142176" y="163423"/>
                </a:lnTo>
                <a:lnTo>
                  <a:pt x="141168" y="160540"/>
                </a:lnTo>
                <a:lnTo>
                  <a:pt x="141097" y="157048"/>
                </a:lnTo>
                <a:lnTo>
                  <a:pt x="143255" y="153670"/>
                </a:lnTo>
                <a:lnTo>
                  <a:pt x="146176" y="150291"/>
                </a:lnTo>
                <a:lnTo>
                  <a:pt x="146176" y="147205"/>
                </a:lnTo>
                <a:lnTo>
                  <a:pt x="151155" y="145122"/>
                </a:lnTo>
                <a:lnTo>
                  <a:pt x="153428" y="141732"/>
                </a:lnTo>
                <a:lnTo>
                  <a:pt x="152780" y="138353"/>
                </a:lnTo>
                <a:lnTo>
                  <a:pt x="153758" y="133781"/>
                </a:lnTo>
                <a:lnTo>
                  <a:pt x="156781" y="130898"/>
                </a:lnTo>
                <a:lnTo>
                  <a:pt x="158623" y="127812"/>
                </a:lnTo>
                <a:lnTo>
                  <a:pt x="162191" y="125120"/>
                </a:lnTo>
                <a:lnTo>
                  <a:pt x="164134" y="121640"/>
                </a:lnTo>
                <a:lnTo>
                  <a:pt x="164680" y="118160"/>
                </a:lnTo>
                <a:lnTo>
                  <a:pt x="166192" y="114782"/>
                </a:lnTo>
                <a:lnTo>
                  <a:pt x="169659" y="111899"/>
                </a:lnTo>
                <a:lnTo>
                  <a:pt x="172580" y="109016"/>
                </a:lnTo>
                <a:lnTo>
                  <a:pt x="203098" y="75590"/>
                </a:lnTo>
                <a:lnTo>
                  <a:pt x="203746" y="73799"/>
                </a:lnTo>
                <a:close/>
              </a:path>
              <a:path w="330834" h="256539">
                <a:moveTo>
                  <a:pt x="170738" y="123329"/>
                </a:moveTo>
                <a:lnTo>
                  <a:pt x="169011" y="124523"/>
                </a:lnTo>
                <a:lnTo>
                  <a:pt x="167853" y="127812"/>
                </a:lnTo>
                <a:lnTo>
                  <a:pt x="167750" y="128701"/>
                </a:lnTo>
                <a:lnTo>
                  <a:pt x="167385" y="132981"/>
                </a:lnTo>
                <a:lnTo>
                  <a:pt x="159816" y="138645"/>
                </a:lnTo>
                <a:lnTo>
                  <a:pt x="152450" y="146812"/>
                </a:lnTo>
                <a:lnTo>
                  <a:pt x="152019" y="149491"/>
                </a:lnTo>
                <a:lnTo>
                  <a:pt x="151803" y="152476"/>
                </a:lnTo>
                <a:lnTo>
                  <a:pt x="149529" y="156362"/>
                </a:lnTo>
                <a:lnTo>
                  <a:pt x="146723" y="162826"/>
                </a:lnTo>
                <a:lnTo>
                  <a:pt x="144449" y="164020"/>
                </a:lnTo>
                <a:lnTo>
                  <a:pt x="181110" y="164020"/>
                </a:lnTo>
                <a:lnTo>
                  <a:pt x="184378" y="160540"/>
                </a:lnTo>
                <a:lnTo>
                  <a:pt x="183502" y="158648"/>
                </a:lnTo>
                <a:lnTo>
                  <a:pt x="188912" y="156057"/>
                </a:lnTo>
                <a:lnTo>
                  <a:pt x="189890" y="152476"/>
                </a:lnTo>
                <a:lnTo>
                  <a:pt x="192493" y="147904"/>
                </a:lnTo>
                <a:lnTo>
                  <a:pt x="196278" y="145313"/>
                </a:lnTo>
                <a:lnTo>
                  <a:pt x="202120" y="134670"/>
                </a:lnTo>
                <a:lnTo>
                  <a:pt x="211381" y="123532"/>
                </a:lnTo>
                <a:lnTo>
                  <a:pt x="174091" y="123532"/>
                </a:lnTo>
                <a:lnTo>
                  <a:pt x="170738" y="123329"/>
                </a:lnTo>
                <a:close/>
              </a:path>
              <a:path w="330834" h="256539">
                <a:moveTo>
                  <a:pt x="271270" y="53213"/>
                </a:moveTo>
                <a:lnTo>
                  <a:pt x="244855" y="53213"/>
                </a:lnTo>
                <a:lnTo>
                  <a:pt x="247027" y="53809"/>
                </a:lnTo>
                <a:lnTo>
                  <a:pt x="246697" y="56984"/>
                </a:lnTo>
                <a:lnTo>
                  <a:pt x="235762" y="67030"/>
                </a:lnTo>
                <a:lnTo>
                  <a:pt x="235229" y="69126"/>
                </a:lnTo>
                <a:lnTo>
                  <a:pt x="236207" y="72313"/>
                </a:lnTo>
                <a:lnTo>
                  <a:pt x="234467" y="75488"/>
                </a:lnTo>
                <a:lnTo>
                  <a:pt x="231978" y="78473"/>
                </a:lnTo>
                <a:lnTo>
                  <a:pt x="225386" y="82956"/>
                </a:lnTo>
                <a:lnTo>
                  <a:pt x="221805" y="85432"/>
                </a:lnTo>
                <a:lnTo>
                  <a:pt x="207098" y="92303"/>
                </a:lnTo>
                <a:lnTo>
                  <a:pt x="199199" y="97269"/>
                </a:lnTo>
                <a:lnTo>
                  <a:pt x="195516" y="104140"/>
                </a:lnTo>
                <a:lnTo>
                  <a:pt x="189890" y="109905"/>
                </a:lnTo>
                <a:lnTo>
                  <a:pt x="181013" y="115874"/>
                </a:lnTo>
                <a:lnTo>
                  <a:pt x="174091" y="123532"/>
                </a:lnTo>
                <a:lnTo>
                  <a:pt x="211381" y="123532"/>
                </a:lnTo>
                <a:lnTo>
                  <a:pt x="251335" y="75488"/>
                </a:lnTo>
                <a:lnTo>
                  <a:pt x="271270" y="53213"/>
                </a:lnTo>
                <a:close/>
              </a:path>
              <a:path w="330834" h="256539">
                <a:moveTo>
                  <a:pt x="257517" y="35509"/>
                </a:moveTo>
                <a:lnTo>
                  <a:pt x="229273" y="59372"/>
                </a:lnTo>
                <a:lnTo>
                  <a:pt x="228409" y="61366"/>
                </a:lnTo>
                <a:lnTo>
                  <a:pt x="228625" y="64643"/>
                </a:lnTo>
                <a:lnTo>
                  <a:pt x="233172" y="61366"/>
                </a:lnTo>
                <a:lnTo>
                  <a:pt x="235546" y="58381"/>
                </a:lnTo>
                <a:lnTo>
                  <a:pt x="239445" y="55397"/>
                </a:lnTo>
                <a:lnTo>
                  <a:pt x="241173" y="54305"/>
                </a:lnTo>
                <a:lnTo>
                  <a:pt x="244855" y="53213"/>
                </a:lnTo>
                <a:lnTo>
                  <a:pt x="271270" y="53213"/>
                </a:lnTo>
                <a:lnTo>
                  <a:pt x="273835" y="50330"/>
                </a:lnTo>
                <a:lnTo>
                  <a:pt x="250266" y="50330"/>
                </a:lnTo>
                <a:lnTo>
                  <a:pt x="248856" y="48539"/>
                </a:lnTo>
                <a:lnTo>
                  <a:pt x="249948" y="45059"/>
                </a:lnTo>
                <a:lnTo>
                  <a:pt x="252323" y="41567"/>
                </a:lnTo>
                <a:lnTo>
                  <a:pt x="257517" y="35509"/>
                </a:lnTo>
                <a:close/>
              </a:path>
              <a:path w="330834" h="256539">
                <a:moveTo>
                  <a:pt x="330339" y="0"/>
                </a:moveTo>
                <a:lnTo>
                  <a:pt x="293230" y="19685"/>
                </a:lnTo>
                <a:lnTo>
                  <a:pt x="250266" y="50330"/>
                </a:lnTo>
                <a:lnTo>
                  <a:pt x="273835" y="50330"/>
                </a:lnTo>
                <a:lnTo>
                  <a:pt x="282511" y="40576"/>
                </a:lnTo>
                <a:lnTo>
                  <a:pt x="308267" y="16408"/>
                </a:lnTo>
                <a:lnTo>
                  <a:pt x="311937" y="12522"/>
                </a:lnTo>
                <a:lnTo>
                  <a:pt x="316814" y="8953"/>
                </a:lnTo>
                <a:lnTo>
                  <a:pt x="320928" y="5562"/>
                </a:lnTo>
                <a:lnTo>
                  <a:pt x="324713" y="3568"/>
                </a:lnTo>
                <a:lnTo>
                  <a:pt x="33033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08800" y="5122570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08800" y="5480291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163089" y="193671"/>
                </a:moveTo>
                <a:lnTo>
                  <a:pt x="46418" y="193671"/>
                </a:lnTo>
                <a:lnTo>
                  <a:pt x="49669" y="195760"/>
                </a:lnTo>
                <a:lnTo>
                  <a:pt x="51612" y="199042"/>
                </a:lnTo>
                <a:lnTo>
                  <a:pt x="52374" y="200931"/>
                </a:lnTo>
                <a:lnTo>
                  <a:pt x="51943" y="202523"/>
                </a:lnTo>
                <a:lnTo>
                  <a:pt x="50885" y="204015"/>
                </a:lnTo>
                <a:lnTo>
                  <a:pt x="49771" y="205408"/>
                </a:lnTo>
                <a:lnTo>
                  <a:pt x="49339" y="206999"/>
                </a:lnTo>
                <a:lnTo>
                  <a:pt x="49555" y="209287"/>
                </a:lnTo>
                <a:lnTo>
                  <a:pt x="53771" y="221621"/>
                </a:lnTo>
                <a:lnTo>
                  <a:pt x="55266" y="231667"/>
                </a:lnTo>
                <a:lnTo>
                  <a:pt x="55241" y="242609"/>
                </a:lnTo>
                <a:lnTo>
                  <a:pt x="54533" y="250367"/>
                </a:lnTo>
                <a:lnTo>
                  <a:pt x="55295" y="252058"/>
                </a:lnTo>
                <a:lnTo>
                  <a:pt x="57670" y="253352"/>
                </a:lnTo>
                <a:lnTo>
                  <a:pt x="93154" y="253352"/>
                </a:lnTo>
                <a:lnTo>
                  <a:pt x="110794" y="254048"/>
                </a:lnTo>
                <a:lnTo>
                  <a:pt x="121831" y="254843"/>
                </a:lnTo>
                <a:lnTo>
                  <a:pt x="128968" y="256335"/>
                </a:lnTo>
                <a:lnTo>
                  <a:pt x="132003" y="255540"/>
                </a:lnTo>
                <a:lnTo>
                  <a:pt x="137198" y="251759"/>
                </a:lnTo>
                <a:lnTo>
                  <a:pt x="138709" y="250069"/>
                </a:lnTo>
                <a:lnTo>
                  <a:pt x="140119" y="248377"/>
                </a:lnTo>
                <a:lnTo>
                  <a:pt x="141000" y="247383"/>
                </a:lnTo>
                <a:lnTo>
                  <a:pt x="137528" y="247383"/>
                </a:lnTo>
                <a:lnTo>
                  <a:pt x="136118" y="245991"/>
                </a:lnTo>
                <a:lnTo>
                  <a:pt x="135470" y="244400"/>
                </a:lnTo>
                <a:lnTo>
                  <a:pt x="134162" y="242609"/>
                </a:lnTo>
                <a:lnTo>
                  <a:pt x="135039" y="241117"/>
                </a:lnTo>
                <a:lnTo>
                  <a:pt x="136436" y="239725"/>
                </a:lnTo>
                <a:lnTo>
                  <a:pt x="138493" y="238132"/>
                </a:lnTo>
                <a:lnTo>
                  <a:pt x="138709" y="236442"/>
                </a:lnTo>
                <a:lnTo>
                  <a:pt x="138823" y="234651"/>
                </a:lnTo>
                <a:lnTo>
                  <a:pt x="141630" y="231667"/>
                </a:lnTo>
                <a:lnTo>
                  <a:pt x="142938" y="230075"/>
                </a:lnTo>
                <a:lnTo>
                  <a:pt x="143802" y="228583"/>
                </a:lnTo>
                <a:lnTo>
                  <a:pt x="144983" y="225102"/>
                </a:lnTo>
                <a:lnTo>
                  <a:pt x="145961" y="221820"/>
                </a:lnTo>
                <a:lnTo>
                  <a:pt x="148666" y="218935"/>
                </a:lnTo>
                <a:lnTo>
                  <a:pt x="163089" y="193671"/>
                </a:lnTo>
                <a:close/>
              </a:path>
              <a:path w="330834" h="256539">
                <a:moveTo>
                  <a:pt x="142938" y="245096"/>
                </a:moveTo>
                <a:lnTo>
                  <a:pt x="141097" y="245493"/>
                </a:lnTo>
                <a:lnTo>
                  <a:pt x="139255" y="246786"/>
                </a:lnTo>
                <a:lnTo>
                  <a:pt x="137528" y="247383"/>
                </a:lnTo>
                <a:lnTo>
                  <a:pt x="141000" y="247383"/>
                </a:lnTo>
                <a:lnTo>
                  <a:pt x="141528" y="246786"/>
                </a:lnTo>
                <a:lnTo>
                  <a:pt x="142938" y="245096"/>
                </a:lnTo>
                <a:close/>
              </a:path>
              <a:path w="330834" h="256539">
                <a:moveTo>
                  <a:pt x="3898" y="129811"/>
                </a:moveTo>
                <a:lnTo>
                  <a:pt x="0" y="141151"/>
                </a:lnTo>
                <a:lnTo>
                  <a:pt x="2374" y="149607"/>
                </a:lnTo>
                <a:lnTo>
                  <a:pt x="5626" y="152092"/>
                </a:lnTo>
                <a:lnTo>
                  <a:pt x="16548" y="162339"/>
                </a:lnTo>
                <a:lnTo>
                  <a:pt x="18503" y="163432"/>
                </a:lnTo>
                <a:lnTo>
                  <a:pt x="20561" y="163631"/>
                </a:lnTo>
                <a:lnTo>
                  <a:pt x="24345" y="165124"/>
                </a:lnTo>
                <a:lnTo>
                  <a:pt x="37109" y="185513"/>
                </a:lnTo>
                <a:lnTo>
                  <a:pt x="33654" y="185614"/>
                </a:lnTo>
                <a:lnTo>
                  <a:pt x="36144" y="189593"/>
                </a:lnTo>
                <a:lnTo>
                  <a:pt x="39065" y="192676"/>
                </a:lnTo>
                <a:lnTo>
                  <a:pt x="42087" y="197251"/>
                </a:lnTo>
                <a:lnTo>
                  <a:pt x="46418" y="204015"/>
                </a:lnTo>
                <a:lnTo>
                  <a:pt x="45339" y="199042"/>
                </a:lnTo>
                <a:lnTo>
                  <a:pt x="44576" y="195361"/>
                </a:lnTo>
                <a:lnTo>
                  <a:pt x="44792" y="193969"/>
                </a:lnTo>
                <a:lnTo>
                  <a:pt x="46418" y="193671"/>
                </a:lnTo>
                <a:lnTo>
                  <a:pt x="163089" y="193671"/>
                </a:lnTo>
                <a:lnTo>
                  <a:pt x="164907" y="190487"/>
                </a:lnTo>
                <a:lnTo>
                  <a:pt x="92290" y="190487"/>
                </a:lnTo>
                <a:lnTo>
                  <a:pt x="89052" y="189294"/>
                </a:lnTo>
                <a:lnTo>
                  <a:pt x="86131" y="186907"/>
                </a:lnTo>
                <a:lnTo>
                  <a:pt x="79857" y="180242"/>
                </a:lnTo>
                <a:lnTo>
                  <a:pt x="73786" y="172782"/>
                </a:lnTo>
                <a:lnTo>
                  <a:pt x="68275" y="167312"/>
                </a:lnTo>
                <a:lnTo>
                  <a:pt x="59512" y="159852"/>
                </a:lnTo>
                <a:lnTo>
                  <a:pt x="38188" y="145428"/>
                </a:lnTo>
                <a:lnTo>
                  <a:pt x="20777" y="135879"/>
                </a:lnTo>
                <a:lnTo>
                  <a:pt x="7899" y="130707"/>
                </a:lnTo>
                <a:lnTo>
                  <a:pt x="3898" y="129811"/>
                </a:lnTo>
                <a:close/>
              </a:path>
              <a:path w="330834" h="256539">
                <a:moveTo>
                  <a:pt x="203746" y="73812"/>
                </a:moveTo>
                <a:lnTo>
                  <a:pt x="182105" y="92913"/>
                </a:lnTo>
                <a:lnTo>
                  <a:pt x="181457" y="94399"/>
                </a:lnTo>
                <a:lnTo>
                  <a:pt x="179616" y="94995"/>
                </a:lnTo>
                <a:lnTo>
                  <a:pt x="170522" y="103555"/>
                </a:lnTo>
                <a:lnTo>
                  <a:pt x="166408" y="108625"/>
                </a:lnTo>
                <a:lnTo>
                  <a:pt x="164465" y="111908"/>
                </a:lnTo>
                <a:lnTo>
                  <a:pt x="160566" y="117777"/>
                </a:lnTo>
                <a:lnTo>
                  <a:pt x="158940" y="119467"/>
                </a:lnTo>
                <a:lnTo>
                  <a:pt x="155486" y="121655"/>
                </a:lnTo>
                <a:lnTo>
                  <a:pt x="155803" y="125933"/>
                </a:lnTo>
                <a:lnTo>
                  <a:pt x="148780" y="128718"/>
                </a:lnTo>
                <a:lnTo>
                  <a:pt x="145745" y="129712"/>
                </a:lnTo>
                <a:lnTo>
                  <a:pt x="135470" y="143041"/>
                </a:lnTo>
                <a:lnTo>
                  <a:pt x="108419" y="176860"/>
                </a:lnTo>
                <a:lnTo>
                  <a:pt x="105282" y="178751"/>
                </a:lnTo>
                <a:lnTo>
                  <a:pt x="102031" y="182728"/>
                </a:lnTo>
                <a:lnTo>
                  <a:pt x="98633" y="182728"/>
                </a:lnTo>
                <a:lnTo>
                  <a:pt x="97269" y="185713"/>
                </a:lnTo>
                <a:lnTo>
                  <a:pt x="95211" y="188498"/>
                </a:lnTo>
                <a:lnTo>
                  <a:pt x="92290" y="190487"/>
                </a:lnTo>
                <a:lnTo>
                  <a:pt x="164907" y="190487"/>
                </a:lnTo>
                <a:lnTo>
                  <a:pt x="169336" y="182728"/>
                </a:lnTo>
                <a:lnTo>
                  <a:pt x="102031" y="182728"/>
                </a:lnTo>
                <a:lnTo>
                  <a:pt x="98678" y="182629"/>
                </a:lnTo>
                <a:lnTo>
                  <a:pt x="169392" y="182629"/>
                </a:lnTo>
                <a:lnTo>
                  <a:pt x="178307" y="167013"/>
                </a:lnTo>
                <a:lnTo>
                  <a:pt x="181110" y="164029"/>
                </a:lnTo>
                <a:lnTo>
                  <a:pt x="144449" y="164029"/>
                </a:lnTo>
                <a:lnTo>
                  <a:pt x="142176" y="163432"/>
                </a:lnTo>
                <a:lnTo>
                  <a:pt x="141166" y="160548"/>
                </a:lnTo>
                <a:lnTo>
                  <a:pt x="141097" y="157067"/>
                </a:lnTo>
                <a:lnTo>
                  <a:pt x="143255" y="153685"/>
                </a:lnTo>
                <a:lnTo>
                  <a:pt x="146176" y="150303"/>
                </a:lnTo>
                <a:lnTo>
                  <a:pt x="146176" y="147219"/>
                </a:lnTo>
                <a:lnTo>
                  <a:pt x="151155" y="145130"/>
                </a:lnTo>
                <a:lnTo>
                  <a:pt x="153428" y="141748"/>
                </a:lnTo>
                <a:lnTo>
                  <a:pt x="152780" y="138366"/>
                </a:lnTo>
                <a:lnTo>
                  <a:pt x="153758" y="133790"/>
                </a:lnTo>
                <a:lnTo>
                  <a:pt x="156781" y="130906"/>
                </a:lnTo>
                <a:lnTo>
                  <a:pt x="158623" y="127822"/>
                </a:lnTo>
                <a:lnTo>
                  <a:pt x="162191" y="125136"/>
                </a:lnTo>
                <a:lnTo>
                  <a:pt x="164134" y="121655"/>
                </a:lnTo>
                <a:lnTo>
                  <a:pt x="164680" y="118174"/>
                </a:lnTo>
                <a:lnTo>
                  <a:pt x="166192" y="114792"/>
                </a:lnTo>
                <a:lnTo>
                  <a:pt x="169659" y="111908"/>
                </a:lnTo>
                <a:lnTo>
                  <a:pt x="172580" y="109023"/>
                </a:lnTo>
                <a:lnTo>
                  <a:pt x="203098" y="75603"/>
                </a:lnTo>
                <a:lnTo>
                  <a:pt x="203746" y="73812"/>
                </a:lnTo>
                <a:close/>
              </a:path>
              <a:path w="330834" h="256539">
                <a:moveTo>
                  <a:pt x="170738" y="123347"/>
                </a:moveTo>
                <a:lnTo>
                  <a:pt x="169011" y="124541"/>
                </a:lnTo>
                <a:lnTo>
                  <a:pt x="167852" y="127822"/>
                </a:lnTo>
                <a:lnTo>
                  <a:pt x="167750" y="128718"/>
                </a:lnTo>
                <a:lnTo>
                  <a:pt x="167385" y="132995"/>
                </a:lnTo>
                <a:lnTo>
                  <a:pt x="159816" y="138664"/>
                </a:lnTo>
                <a:lnTo>
                  <a:pt x="152450" y="146820"/>
                </a:lnTo>
                <a:lnTo>
                  <a:pt x="152019" y="149506"/>
                </a:lnTo>
                <a:lnTo>
                  <a:pt x="151803" y="152491"/>
                </a:lnTo>
                <a:lnTo>
                  <a:pt x="149529" y="156370"/>
                </a:lnTo>
                <a:lnTo>
                  <a:pt x="146723" y="162835"/>
                </a:lnTo>
                <a:lnTo>
                  <a:pt x="144449" y="164029"/>
                </a:lnTo>
                <a:lnTo>
                  <a:pt x="181110" y="164029"/>
                </a:lnTo>
                <a:lnTo>
                  <a:pt x="184378" y="160548"/>
                </a:lnTo>
                <a:lnTo>
                  <a:pt x="183502" y="158658"/>
                </a:lnTo>
                <a:lnTo>
                  <a:pt x="188912" y="156071"/>
                </a:lnTo>
                <a:lnTo>
                  <a:pt x="189890" y="152491"/>
                </a:lnTo>
                <a:lnTo>
                  <a:pt x="192493" y="147915"/>
                </a:lnTo>
                <a:lnTo>
                  <a:pt x="196278" y="145329"/>
                </a:lnTo>
                <a:lnTo>
                  <a:pt x="202120" y="134686"/>
                </a:lnTo>
                <a:lnTo>
                  <a:pt x="211383" y="123545"/>
                </a:lnTo>
                <a:lnTo>
                  <a:pt x="174091" y="123545"/>
                </a:lnTo>
                <a:lnTo>
                  <a:pt x="170738" y="123347"/>
                </a:lnTo>
                <a:close/>
              </a:path>
              <a:path w="330834" h="256539">
                <a:moveTo>
                  <a:pt x="271270" y="53225"/>
                </a:moveTo>
                <a:lnTo>
                  <a:pt x="244855" y="53225"/>
                </a:lnTo>
                <a:lnTo>
                  <a:pt x="247027" y="53822"/>
                </a:lnTo>
                <a:lnTo>
                  <a:pt x="246697" y="56997"/>
                </a:lnTo>
                <a:lnTo>
                  <a:pt x="235762" y="67043"/>
                </a:lnTo>
                <a:lnTo>
                  <a:pt x="235229" y="69138"/>
                </a:lnTo>
                <a:lnTo>
                  <a:pt x="236207" y="72313"/>
                </a:lnTo>
                <a:lnTo>
                  <a:pt x="234467" y="75501"/>
                </a:lnTo>
                <a:lnTo>
                  <a:pt x="231978" y="78485"/>
                </a:lnTo>
                <a:lnTo>
                  <a:pt x="225386" y="82956"/>
                </a:lnTo>
                <a:lnTo>
                  <a:pt x="221805" y="85445"/>
                </a:lnTo>
                <a:lnTo>
                  <a:pt x="207098" y="92316"/>
                </a:lnTo>
                <a:lnTo>
                  <a:pt x="199199" y="97281"/>
                </a:lnTo>
                <a:lnTo>
                  <a:pt x="195516" y="104152"/>
                </a:lnTo>
                <a:lnTo>
                  <a:pt x="189890" y="109918"/>
                </a:lnTo>
                <a:lnTo>
                  <a:pt x="181013" y="115887"/>
                </a:lnTo>
                <a:lnTo>
                  <a:pt x="174091" y="123545"/>
                </a:lnTo>
                <a:lnTo>
                  <a:pt x="211383" y="123545"/>
                </a:lnTo>
                <a:lnTo>
                  <a:pt x="251335" y="75501"/>
                </a:lnTo>
                <a:lnTo>
                  <a:pt x="271270" y="53225"/>
                </a:lnTo>
                <a:close/>
              </a:path>
              <a:path w="330834" h="256539">
                <a:moveTo>
                  <a:pt x="257517" y="35521"/>
                </a:moveTo>
                <a:lnTo>
                  <a:pt x="229273" y="59385"/>
                </a:lnTo>
                <a:lnTo>
                  <a:pt x="228409" y="61379"/>
                </a:lnTo>
                <a:lnTo>
                  <a:pt x="228625" y="64655"/>
                </a:lnTo>
                <a:lnTo>
                  <a:pt x="233172" y="61379"/>
                </a:lnTo>
                <a:lnTo>
                  <a:pt x="235546" y="58394"/>
                </a:lnTo>
                <a:lnTo>
                  <a:pt x="239445" y="55410"/>
                </a:lnTo>
                <a:lnTo>
                  <a:pt x="241173" y="54317"/>
                </a:lnTo>
                <a:lnTo>
                  <a:pt x="244855" y="53225"/>
                </a:lnTo>
                <a:lnTo>
                  <a:pt x="271270" y="53225"/>
                </a:lnTo>
                <a:lnTo>
                  <a:pt x="273835" y="50342"/>
                </a:lnTo>
                <a:lnTo>
                  <a:pt x="250266" y="50342"/>
                </a:lnTo>
                <a:lnTo>
                  <a:pt x="248856" y="48552"/>
                </a:lnTo>
                <a:lnTo>
                  <a:pt x="249948" y="45059"/>
                </a:lnTo>
                <a:lnTo>
                  <a:pt x="252323" y="41579"/>
                </a:lnTo>
                <a:lnTo>
                  <a:pt x="257517" y="35521"/>
                </a:lnTo>
                <a:close/>
              </a:path>
              <a:path w="330834" h="256539">
                <a:moveTo>
                  <a:pt x="330339" y="0"/>
                </a:moveTo>
                <a:lnTo>
                  <a:pt x="293230" y="19697"/>
                </a:lnTo>
                <a:lnTo>
                  <a:pt x="250266" y="50342"/>
                </a:lnTo>
                <a:lnTo>
                  <a:pt x="273835" y="50342"/>
                </a:lnTo>
                <a:lnTo>
                  <a:pt x="282511" y="40589"/>
                </a:lnTo>
                <a:lnTo>
                  <a:pt x="308267" y="16421"/>
                </a:lnTo>
                <a:lnTo>
                  <a:pt x="311937" y="12534"/>
                </a:lnTo>
                <a:lnTo>
                  <a:pt x="316814" y="8953"/>
                </a:lnTo>
                <a:lnTo>
                  <a:pt x="320928" y="5575"/>
                </a:lnTo>
                <a:lnTo>
                  <a:pt x="324713" y="3581"/>
                </a:lnTo>
                <a:lnTo>
                  <a:pt x="33033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08800" y="5480291"/>
            <a:ext cx="330835" cy="256540"/>
          </a:xfrm>
          <a:custGeom>
            <a:avLst/>
            <a:gdLst/>
            <a:ahLst/>
            <a:cxnLst/>
            <a:rect l="l" t="t" r="r" b="b"/>
            <a:pathLst>
              <a:path w="330834" h="256539">
                <a:moveTo>
                  <a:pt x="93160" y="253345"/>
                </a:moveTo>
                <a:lnTo>
                  <a:pt x="76714" y="253345"/>
                </a:lnTo>
                <a:lnTo>
                  <a:pt x="57671" y="253345"/>
                </a:lnTo>
                <a:lnTo>
                  <a:pt x="55290" y="252052"/>
                </a:lnTo>
                <a:lnTo>
                  <a:pt x="54533" y="250361"/>
                </a:lnTo>
                <a:lnTo>
                  <a:pt x="55290" y="242006"/>
                </a:lnTo>
                <a:lnTo>
                  <a:pt x="55290" y="231860"/>
                </a:lnTo>
                <a:lnTo>
                  <a:pt x="53775" y="221615"/>
                </a:lnTo>
                <a:lnTo>
                  <a:pt x="49556" y="209281"/>
                </a:lnTo>
                <a:lnTo>
                  <a:pt x="49339" y="206993"/>
                </a:lnTo>
                <a:lnTo>
                  <a:pt x="49772" y="205401"/>
                </a:lnTo>
                <a:lnTo>
                  <a:pt x="50962" y="203909"/>
                </a:lnTo>
                <a:lnTo>
                  <a:pt x="51936" y="202517"/>
                </a:lnTo>
                <a:lnTo>
                  <a:pt x="52369" y="200925"/>
                </a:lnTo>
                <a:lnTo>
                  <a:pt x="51611" y="199035"/>
                </a:lnTo>
                <a:lnTo>
                  <a:pt x="49664" y="195753"/>
                </a:lnTo>
                <a:lnTo>
                  <a:pt x="46418" y="193664"/>
                </a:lnTo>
                <a:lnTo>
                  <a:pt x="44795" y="193963"/>
                </a:lnTo>
                <a:lnTo>
                  <a:pt x="44578" y="195355"/>
                </a:lnTo>
                <a:lnTo>
                  <a:pt x="45336" y="199035"/>
                </a:lnTo>
                <a:lnTo>
                  <a:pt x="46418" y="204009"/>
                </a:lnTo>
                <a:lnTo>
                  <a:pt x="42090" y="197245"/>
                </a:lnTo>
                <a:lnTo>
                  <a:pt x="39060" y="192670"/>
                </a:lnTo>
                <a:lnTo>
                  <a:pt x="36139" y="189586"/>
                </a:lnTo>
                <a:lnTo>
                  <a:pt x="33650" y="185607"/>
                </a:lnTo>
                <a:lnTo>
                  <a:pt x="37112" y="185508"/>
                </a:lnTo>
                <a:lnTo>
                  <a:pt x="35922" y="180932"/>
                </a:lnTo>
                <a:lnTo>
                  <a:pt x="33758" y="176357"/>
                </a:lnTo>
                <a:lnTo>
                  <a:pt x="18502" y="163426"/>
                </a:lnTo>
                <a:lnTo>
                  <a:pt x="16554" y="162332"/>
                </a:lnTo>
                <a:lnTo>
                  <a:pt x="5626" y="152086"/>
                </a:lnTo>
                <a:lnTo>
                  <a:pt x="2380" y="149600"/>
                </a:lnTo>
                <a:lnTo>
                  <a:pt x="0" y="141145"/>
                </a:lnTo>
                <a:lnTo>
                  <a:pt x="3895" y="129806"/>
                </a:lnTo>
                <a:lnTo>
                  <a:pt x="7898" y="130701"/>
                </a:lnTo>
                <a:lnTo>
                  <a:pt x="20774" y="135873"/>
                </a:lnTo>
                <a:lnTo>
                  <a:pt x="59510" y="159845"/>
                </a:lnTo>
                <a:lnTo>
                  <a:pt x="79852" y="180236"/>
                </a:lnTo>
                <a:lnTo>
                  <a:pt x="86127" y="186900"/>
                </a:lnTo>
                <a:lnTo>
                  <a:pt x="89049" y="189288"/>
                </a:lnTo>
                <a:lnTo>
                  <a:pt x="92295" y="190481"/>
                </a:lnTo>
                <a:lnTo>
                  <a:pt x="95216" y="188492"/>
                </a:lnTo>
                <a:lnTo>
                  <a:pt x="97272" y="185707"/>
                </a:lnTo>
                <a:lnTo>
                  <a:pt x="98679" y="182623"/>
                </a:lnTo>
                <a:lnTo>
                  <a:pt x="102033" y="182723"/>
                </a:lnTo>
                <a:lnTo>
                  <a:pt x="105279" y="178744"/>
                </a:lnTo>
                <a:lnTo>
                  <a:pt x="108417" y="176854"/>
                </a:lnTo>
                <a:lnTo>
                  <a:pt x="135467" y="143035"/>
                </a:lnTo>
                <a:lnTo>
                  <a:pt x="145746" y="129706"/>
                </a:lnTo>
                <a:lnTo>
                  <a:pt x="148776" y="128712"/>
                </a:lnTo>
                <a:lnTo>
                  <a:pt x="155809" y="125927"/>
                </a:lnTo>
                <a:lnTo>
                  <a:pt x="155485" y="121649"/>
                </a:lnTo>
                <a:lnTo>
                  <a:pt x="158947" y="119461"/>
                </a:lnTo>
                <a:lnTo>
                  <a:pt x="160570" y="117770"/>
                </a:lnTo>
                <a:lnTo>
                  <a:pt x="164465" y="111902"/>
                </a:lnTo>
                <a:lnTo>
                  <a:pt x="166413" y="108619"/>
                </a:lnTo>
                <a:lnTo>
                  <a:pt x="170524" y="103546"/>
                </a:lnTo>
                <a:lnTo>
                  <a:pt x="179613" y="94991"/>
                </a:lnTo>
                <a:lnTo>
                  <a:pt x="181453" y="94395"/>
                </a:lnTo>
                <a:lnTo>
                  <a:pt x="182102" y="92903"/>
                </a:lnTo>
                <a:lnTo>
                  <a:pt x="203742" y="73805"/>
                </a:lnTo>
                <a:lnTo>
                  <a:pt x="203093" y="75595"/>
                </a:lnTo>
                <a:lnTo>
                  <a:pt x="172580" y="109017"/>
                </a:lnTo>
                <a:lnTo>
                  <a:pt x="169659" y="111902"/>
                </a:lnTo>
                <a:lnTo>
                  <a:pt x="166196" y="114786"/>
                </a:lnTo>
                <a:lnTo>
                  <a:pt x="164682" y="118168"/>
                </a:lnTo>
                <a:lnTo>
                  <a:pt x="164141" y="121649"/>
                </a:lnTo>
                <a:lnTo>
                  <a:pt x="162193" y="125131"/>
                </a:lnTo>
                <a:lnTo>
                  <a:pt x="158622" y="127816"/>
                </a:lnTo>
                <a:lnTo>
                  <a:pt x="156783" y="130900"/>
                </a:lnTo>
                <a:lnTo>
                  <a:pt x="153753" y="133784"/>
                </a:lnTo>
                <a:lnTo>
                  <a:pt x="152780" y="138360"/>
                </a:lnTo>
                <a:lnTo>
                  <a:pt x="153429" y="141742"/>
                </a:lnTo>
                <a:lnTo>
                  <a:pt x="151157" y="145124"/>
                </a:lnTo>
                <a:lnTo>
                  <a:pt x="146179" y="147213"/>
                </a:lnTo>
                <a:lnTo>
                  <a:pt x="146179" y="150296"/>
                </a:lnTo>
                <a:lnTo>
                  <a:pt x="143258" y="153678"/>
                </a:lnTo>
                <a:lnTo>
                  <a:pt x="141094" y="157060"/>
                </a:lnTo>
                <a:lnTo>
                  <a:pt x="141094" y="160342"/>
                </a:lnTo>
                <a:lnTo>
                  <a:pt x="142176" y="163426"/>
                </a:lnTo>
                <a:lnTo>
                  <a:pt x="144448" y="164023"/>
                </a:lnTo>
                <a:lnTo>
                  <a:pt x="146720" y="162829"/>
                </a:lnTo>
                <a:lnTo>
                  <a:pt x="149534" y="156364"/>
                </a:lnTo>
                <a:lnTo>
                  <a:pt x="151806" y="152484"/>
                </a:lnTo>
                <a:lnTo>
                  <a:pt x="167387" y="132989"/>
                </a:lnTo>
                <a:lnTo>
                  <a:pt x="167819" y="127916"/>
                </a:lnTo>
                <a:lnTo>
                  <a:pt x="169010" y="124534"/>
                </a:lnTo>
                <a:lnTo>
                  <a:pt x="170741" y="123340"/>
                </a:lnTo>
                <a:lnTo>
                  <a:pt x="174095" y="123539"/>
                </a:lnTo>
                <a:lnTo>
                  <a:pt x="181020" y="115880"/>
                </a:lnTo>
                <a:lnTo>
                  <a:pt x="189892" y="109912"/>
                </a:lnTo>
                <a:lnTo>
                  <a:pt x="195519" y="104143"/>
                </a:lnTo>
                <a:lnTo>
                  <a:pt x="199198" y="97279"/>
                </a:lnTo>
                <a:lnTo>
                  <a:pt x="207096" y="92306"/>
                </a:lnTo>
                <a:lnTo>
                  <a:pt x="221812" y="85443"/>
                </a:lnTo>
                <a:lnTo>
                  <a:pt x="225382" y="82956"/>
                </a:lnTo>
                <a:lnTo>
                  <a:pt x="231982" y="78480"/>
                </a:lnTo>
                <a:lnTo>
                  <a:pt x="234471" y="75496"/>
                </a:lnTo>
                <a:lnTo>
                  <a:pt x="236202" y="72313"/>
                </a:lnTo>
                <a:lnTo>
                  <a:pt x="235228" y="69130"/>
                </a:lnTo>
                <a:lnTo>
                  <a:pt x="235769" y="67041"/>
                </a:lnTo>
                <a:lnTo>
                  <a:pt x="246698" y="56995"/>
                </a:lnTo>
                <a:lnTo>
                  <a:pt x="247022" y="53812"/>
                </a:lnTo>
                <a:lnTo>
                  <a:pt x="244858" y="53215"/>
                </a:lnTo>
                <a:lnTo>
                  <a:pt x="241179" y="54309"/>
                </a:lnTo>
                <a:lnTo>
                  <a:pt x="239448" y="55403"/>
                </a:lnTo>
                <a:lnTo>
                  <a:pt x="235553" y="58387"/>
                </a:lnTo>
                <a:lnTo>
                  <a:pt x="233173" y="61371"/>
                </a:lnTo>
                <a:lnTo>
                  <a:pt x="228628" y="64654"/>
                </a:lnTo>
                <a:lnTo>
                  <a:pt x="228412" y="61371"/>
                </a:lnTo>
                <a:lnTo>
                  <a:pt x="229277" y="59382"/>
                </a:lnTo>
                <a:lnTo>
                  <a:pt x="257518" y="35510"/>
                </a:lnTo>
                <a:lnTo>
                  <a:pt x="252324" y="41577"/>
                </a:lnTo>
                <a:lnTo>
                  <a:pt x="249944" y="45059"/>
                </a:lnTo>
                <a:lnTo>
                  <a:pt x="248862" y="48540"/>
                </a:lnTo>
                <a:lnTo>
                  <a:pt x="250268" y="50330"/>
                </a:lnTo>
                <a:lnTo>
                  <a:pt x="293224" y="19694"/>
                </a:lnTo>
                <a:lnTo>
                  <a:pt x="304910" y="12533"/>
                </a:lnTo>
                <a:lnTo>
                  <a:pt x="330337" y="0"/>
                </a:lnTo>
                <a:lnTo>
                  <a:pt x="324711" y="3580"/>
                </a:lnTo>
                <a:lnTo>
                  <a:pt x="320923" y="5570"/>
                </a:lnTo>
                <a:lnTo>
                  <a:pt x="316812" y="8952"/>
                </a:lnTo>
                <a:lnTo>
                  <a:pt x="311943" y="12533"/>
                </a:lnTo>
                <a:lnTo>
                  <a:pt x="308264" y="16412"/>
                </a:lnTo>
                <a:lnTo>
                  <a:pt x="282512" y="40582"/>
                </a:lnTo>
                <a:lnTo>
                  <a:pt x="267472" y="57492"/>
                </a:lnTo>
                <a:lnTo>
                  <a:pt x="251242" y="75595"/>
                </a:lnTo>
                <a:lnTo>
                  <a:pt x="202119" y="134680"/>
                </a:lnTo>
                <a:lnTo>
                  <a:pt x="196276" y="145323"/>
                </a:lnTo>
                <a:lnTo>
                  <a:pt x="192489" y="147909"/>
                </a:lnTo>
                <a:lnTo>
                  <a:pt x="189892" y="152484"/>
                </a:lnTo>
                <a:lnTo>
                  <a:pt x="188919" y="156065"/>
                </a:lnTo>
                <a:lnTo>
                  <a:pt x="183509" y="158651"/>
                </a:lnTo>
                <a:lnTo>
                  <a:pt x="184374" y="160541"/>
                </a:lnTo>
                <a:lnTo>
                  <a:pt x="178315" y="167007"/>
                </a:lnTo>
                <a:lnTo>
                  <a:pt x="148668" y="218929"/>
                </a:lnTo>
                <a:lnTo>
                  <a:pt x="145963" y="221814"/>
                </a:lnTo>
                <a:lnTo>
                  <a:pt x="138822" y="234645"/>
                </a:lnTo>
                <a:lnTo>
                  <a:pt x="138713" y="236435"/>
                </a:lnTo>
                <a:lnTo>
                  <a:pt x="138497" y="238126"/>
                </a:lnTo>
                <a:lnTo>
                  <a:pt x="136441" y="239718"/>
                </a:lnTo>
                <a:lnTo>
                  <a:pt x="135035" y="241110"/>
                </a:lnTo>
                <a:lnTo>
                  <a:pt x="134169" y="242602"/>
                </a:lnTo>
                <a:lnTo>
                  <a:pt x="135467" y="244393"/>
                </a:lnTo>
                <a:lnTo>
                  <a:pt x="136117" y="245984"/>
                </a:lnTo>
                <a:lnTo>
                  <a:pt x="137523" y="247377"/>
                </a:lnTo>
                <a:lnTo>
                  <a:pt x="139254" y="246780"/>
                </a:lnTo>
                <a:lnTo>
                  <a:pt x="141094" y="245487"/>
                </a:lnTo>
                <a:lnTo>
                  <a:pt x="142933" y="245089"/>
                </a:lnTo>
                <a:lnTo>
                  <a:pt x="141527" y="246780"/>
                </a:lnTo>
                <a:lnTo>
                  <a:pt x="140120" y="248372"/>
                </a:lnTo>
                <a:lnTo>
                  <a:pt x="138713" y="250062"/>
                </a:lnTo>
                <a:lnTo>
                  <a:pt x="128975" y="256329"/>
                </a:lnTo>
                <a:lnTo>
                  <a:pt x="121834" y="254837"/>
                </a:lnTo>
                <a:lnTo>
                  <a:pt x="110798" y="254041"/>
                </a:lnTo>
                <a:lnTo>
                  <a:pt x="93160" y="2533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91335" y="4088313"/>
            <a:ext cx="2298700" cy="71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53171" y="5122570"/>
            <a:ext cx="3709035" cy="1005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持续增长的客户粘性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25425">
              <a:lnSpc>
                <a:spcPct val="100000"/>
              </a:lnSpc>
              <a:spcBef>
                <a:spcPts val="650"/>
              </a:spcBef>
            </a:pPr>
            <a:r>
              <a:rPr lang="zh-CN" altLang="en-US" sz="1400" b="1" dirty="0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25425">
              <a:lnSpc>
                <a:spcPct val="100000"/>
              </a:lnSpc>
              <a:spcBef>
                <a:spcPts val="895"/>
              </a:spcBef>
            </a:pPr>
            <a:r>
              <a:rPr lang="zh-CN" altLang="en-US" sz="1400" b="1" dirty="0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9391" y="2077720"/>
            <a:ext cx="33782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农产品流通领域绝对龙头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60680">
              <a:lnSpc>
                <a:spcPct val="100000"/>
              </a:lnSpc>
              <a:spcBef>
                <a:spcPts val="755"/>
              </a:spcBef>
            </a:pPr>
            <a:r>
              <a:rPr lang="zh-CN" altLang="en-US" sz="1400" b="1" spc="-5" dirty="0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 err="1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持续推进农产品</a:t>
            </a:r>
            <a:r>
              <a:rPr lang="zh-CN" altLang="en-US"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dirty="0" err="1" smtClean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标准化</a:t>
            </a:r>
            <a:r>
              <a:rPr lang="zh-CN" altLang="en-US" sz="1600" b="1" dirty="0" smtClean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dirty="0" err="1" smtClean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品牌化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61414" y="3764902"/>
            <a:ext cx="1534947" cy="894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976832" y="4693920"/>
            <a:ext cx="4910367" cy="105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高效的供应链和仓储物流体系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3695">
              <a:lnSpc>
                <a:spcPct val="100000"/>
              </a:lnSpc>
              <a:spcBef>
                <a:spcPts val="550"/>
              </a:spcBef>
            </a:pP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自建</a:t>
            </a: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仓储物流体系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353695">
              <a:lnSpc>
                <a:spcPct val="100000"/>
              </a:lnSpc>
              <a:spcBef>
                <a:spcPts val="895"/>
              </a:spcBef>
            </a:pP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拥有超过 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29个 </a:t>
            </a:r>
            <a:r>
              <a:rPr sz="1400" b="1" spc="-5" dirty="0" err="1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分仓</a:t>
            </a:r>
            <a:r>
              <a:rPr lang="zh-CN" altLang="en-US" sz="1400" b="1" spc="-5" dirty="0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spc="-5" dirty="0" err="1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车队规模超过</a:t>
            </a:r>
            <a:r>
              <a:rPr sz="1400" b="1" spc="-180" dirty="0" smtClean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6,000辆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80908" y="1019327"/>
            <a:ext cx="901698" cy="90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881" y="1082357"/>
            <a:ext cx="5595620" cy="4780915"/>
          </a:xfrm>
          <a:custGeom>
            <a:avLst/>
            <a:gdLst/>
            <a:ahLst/>
            <a:cxnLst/>
            <a:rect l="l" t="t" r="r" b="b"/>
            <a:pathLst>
              <a:path w="5595620" h="4780915">
                <a:moveTo>
                  <a:pt x="5595254" y="0"/>
                </a:moveTo>
                <a:lnTo>
                  <a:pt x="0" y="0"/>
                </a:lnTo>
                <a:lnTo>
                  <a:pt x="0" y="4780647"/>
                </a:lnTo>
                <a:lnTo>
                  <a:pt x="4476206" y="4780647"/>
                </a:lnTo>
                <a:lnTo>
                  <a:pt x="5595254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78529" y="279692"/>
            <a:ext cx="112349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餐饮原材料采购市场规模巨大，但供应链痛点亟待解决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3901" y="1373187"/>
            <a:ext cx="4304030" cy="243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600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spc="-210" dirty="0">
                <a:solidFill>
                  <a:srgbClr val="FF6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5万亿</a:t>
            </a:r>
            <a:r>
              <a:rPr sz="32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农产品交易规模</a:t>
            </a:r>
            <a:r>
              <a:rPr sz="1950" spc="-7" baseline="26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950" baseline="26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 panose="02020603050405020304"/>
              <a:cs typeface="Times New Roman" panose="02020603050405020304"/>
            </a:endParaRPr>
          </a:p>
          <a:p>
            <a:pPr marL="12700" defTabSz="-635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全国核心城市超过</a:t>
            </a:r>
            <a:r>
              <a:rPr sz="3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200万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家餐厅</a:t>
            </a:r>
            <a:r>
              <a:rPr sz="1950" spc="-7" baseline="26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950" baseline="26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600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spc="-210" dirty="0">
                <a:solidFill>
                  <a:srgbClr val="FF6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32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3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000亿</a:t>
            </a:r>
            <a:r>
              <a:rPr sz="3200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餐厅采购规模</a:t>
            </a:r>
            <a:r>
              <a:rPr sz="1950" spc="-7" baseline="26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950" baseline="2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5764" y="1082357"/>
            <a:ext cx="5595620" cy="4780915"/>
          </a:xfrm>
          <a:custGeom>
            <a:avLst/>
            <a:gdLst/>
            <a:ahLst/>
            <a:cxnLst/>
            <a:rect l="l" t="t" r="r" b="b"/>
            <a:pathLst>
              <a:path w="5595620" h="4780915">
                <a:moveTo>
                  <a:pt x="5595251" y="0"/>
                </a:moveTo>
                <a:lnTo>
                  <a:pt x="1119047" y="0"/>
                </a:lnTo>
                <a:lnTo>
                  <a:pt x="0" y="4780649"/>
                </a:lnTo>
                <a:lnTo>
                  <a:pt x="5595251" y="4780649"/>
                </a:lnTo>
                <a:lnTo>
                  <a:pt x="5595251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56539" y="2860878"/>
            <a:ext cx="4107179" cy="191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需求端：</a:t>
            </a:r>
            <a:r>
              <a:rPr sz="20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无专业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的送货上门服务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defTabSz="-635">
              <a:lnSpc>
                <a:spcPct val="100000"/>
              </a:lnSpc>
              <a:spcBef>
                <a:spcPts val="1600"/>
              </a:spcBef>
              <a:tabLst>
                <a:tab pos="240665" algn="l"/>
              </a:tabLst>
            </a:pPr>
            <a:r>
              <a:rPr sz="20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流通环节：流通成本占比</a:t>
            </a:r>
            <a:r>
              <a:rPr sz="20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60%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以上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defTabSz="-635">
              <a:lnSpc>
                <a:spcPct val="100000"/>
              </a:lnSpc>
              <a:spcBef>
                <a:spcPts val="1600"/>
              </a:spcBef>
              <a:tabLst>
                <a:tab pos="240665" algn="l"/>
              </a:tabLst>
            </a:pPr>
            <a:r>
              <a:rPr sz="20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上游供给端：</a:t>
            </a:r>
            <a:r>
              <a:rPr sz="20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无持续稳定</a:t>
            </a:r>
            <a:r>
              <a:rPr sz="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的订单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4433" y="4669688"/>
            <a:ext cx="2746375" cy="793750"/>
          </a:xfrm>
          <a:custGeom>
            <a:avLst/>
            <a:gdLst/>
            <a:ahLst/>
            <a:cxnLst/>
            <a:rect l="l" t="t" r="r" b="b"/>
            <a:pathLst>
              <a:path w="2746375" h="793750">
                <a:moveTo>
                  <a:pt x="2613710" y="0"/>
                </a:moveTo>
                <a:lnTo>
                  <a:pt x="132206" y="0"/>
                </a:lnTo>
                <a:lnTo>
                  <a:pt x="90420" y="6740"/>
                </a:lnTo>
                <a:lnTo>
                  <a:pt x="54128" y="25510"/>
                </a:lnTo>
                <a:lnTo>
                  <a:pt x="25509" y="54131"/>
                </a:lnTo>
                <a:lnTo>
                  <a:pt x="6740" y="90427"/>
                </a:lnTo>
                <a:lnTo>
                  <a:pt x="0" y="132219"/>
                </a:lnTo>
                <a:lnTo>
                  <a:pt x="0" y="661047"/>
                </a:lnTo>
                <a:lnTo>
                  <a:pt x="6740" y="702840"/>
                </a:lnTo>
                <a:lnTo>
                  <a:pt x="25509" y="739135"/>
                </a:lnTo>
                <a:lnTo>
                  <a:pt x="54128" y="767757"/>
                </a:lnTo>
                <a:lnTo>
                  <a:pt x="90420" y="786526"/>
                </a:lnTo>
                <a:lnTo>
                  <a:pt x="132206" y="793267"/>
                </a:lnTo>
                <a:lnTo>
                  <a:pt x="2613710" y="793267"/>
                </a:lnTo>
                <a:lnTo>
                  <a:pt x="2655497" y="786526"/>
                </a:lnTo>
                <a:lnTo>
                  <a:pt x="2691788" y="767757"/>
                </a:lnTo>
                <a:lnTo>
                  <a:pt x="2720408" y="739135"/>
                </a:lnTo>
                <a:lnTo>
                  <a:pt x="2739177" y="702840"/>
                </a:lnTo>
                <a:lnTo>
                  <a:pt x="2745917" y="661047"/>
                </a:lnTo>
                <a:lnTo>
                  <a:pt x="2745917" y="132219"/>
                </a:lnTo>
                <a:lnTo>
                  <a:pt x="2739177" y="90427"/>
                </a:lnTo>
                <a:lnTo>
                  <a:pt x="2720408" y="54131"/>
                </a:lnTo>
                <a:lnTo>
                  <a:pt x="2691788" y="25510"/>
                </a:lnTo>
                <a:lnTo>
                  <a:pt x="2655497" y="6740"/>
                </a:lnTo>
                <a:lnTo>
                  <a:pt x="261371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95092" y="4870742"/>
            <a:ext cx="124460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市场机会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0433" y="1340637"/>
            <a:ext cx="2746375" cy="793750"/>
          </a:xfrm>
          <a:custGeom>
            <a:avLst/>
            <a:gdLst/>
            <a:ahLst/>
            <a:cxnLst/>
            <a:rect l="l" t="t" r="r" b="b"/>
            <a:pathLst>
              <a:path w="2746375" h="793750">
                <a:moveTo>
                  <a:pt x="2613710" y="0"/>
                </a:moveTo>
                <a:lnTo>
                  <a:pt x="132219" y="0"/>
                </a:lnTo>
                <a:lnTo>
                  <a:pt x="90427" y="6740"/>
                </a:lnTo>
                <a:lnTo>
                  <a:pt x="54131" y="25510"/>
                </a:lnTo>
                <a:lnTo>
                  <a:pt x="25510" y="54131"/>
                </a:lnTo>
                <a:lnTo>
                  <a:pt x="6740" y="90427"/>
                </a:lnTo>
                <a:lnTo>
                  <a:pt x="0" y="132219"/>
                </a:lnTo>
                <a:lnTo>
                  <a:pt x="0" y="661060"/>
                </a:lnTo>
                <a:lnTo>
                  <a:pt x="6740" y="702852"/>
                </a:lnTo>
                <a:lnTo>
                  <a:pt x="25510" y="739148"/>
                </a:lnTo>
                <a:lnTo>
                  <a:pt x="54131" y="767769"/>
                </a:lnTo>
                <a:lnTo>
                  <a:pt x="90427" y="786539"/>
                </a:lnTo>
                <a:lnTo>
                  <a:pt x="132219" y="793280"/>
                </a:lnTo>
                <a:lnTo>
                  <a:pt x="2613710" y="793280"/>
                </a:lnTo>
                <a:lnTo>
                  <a:pt x="2655503" y="786539"/>
                </a:lnTo>
                <a:lnTo>
                  <a:pt x="2691798" y="767769"/>
                </a:lnTo>
                <a:lnTo>
                  <a:pt x="2720420" y="739148"/>
                </a:lnTo>
                <a:lnTo>
                  <a:pt x="2739190" y="702852"/>
                </a:lnTo>
                <a:lnTo>
                  <a:pt x="2745930" y="661060"/>
                </a:lnTo>
                <a:lnTo>
                  <a:pt x="2745930" y="132219"/>
                </a:lnTo>
                <a:lnTo>
                  <a:pt x="2739190" y="90427"/>
                </a:lnTo>
                <a:lnTo>
                  <a:pt x="2720420" y="54131"/>
                </a:lnTo>
                <a:lnTo>
                  <a:pt x="2691798" y="25510"/>
                </a:lnTo>
                <a:lnTo>
                  <a:pt x="2655503" y="6740"/>
                </a:lnTo>
                <a:lnTo>
                  <a:pt x="2613710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38705" y="1541703"/>
            <a:ext cx="154940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供应链痛点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86667" y="5893975"/>
            <a:ext cx="200342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0"/>
              </a:lnSpc>
            </a:pP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700" spc="-11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根据国家统计局2014年数据</a:t>
            </a:r>
            <a:endParaRPr sz="7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820"/>
              </a:lnSpc>
            </a:pP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700" spc="-11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根据大众点评2015年7月对40大核心城市的统计</a:t>
            </a:r>
            <a:endParaRPr sz="7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700" spc="-10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7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根据中国餐饮行业协会预计</a:t>
            </a:r>
            <a:endParaRPr sz="7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中小餐厅面临的痛点尤其突出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86060" y="1384300"/>
            <a:ext cx="1320800" cy="4368800"/>
          </a:xfrm>
          <a:custGeom>
            <a:avLst/>
            <a:gdLst/>
            <a:ahLst/>
            <a:cxnLst/>
            <a:rect l="l" t="t" r="r" b="b"/>
            <a:pathLst>
              <a:path w="1320800" h="4368800">
                <a:moveTo>
                  <a:pt x="660397" y="0"/>
                </a:moveTo>
                <a:lnTo>
                  <a:pt x="0" y="4368800"/>
                </a:lnTo>
                <a:lnTo>
                  <a:pt x="1320793" y="4368800"/>
                </a:lnTo>
                <a:lnTo>
                  <a:pt x="660397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4825" y="1310868"/>
            <a:ext cx="370205" cy="1263650"/>
          </a:xfrm>
          <a:custGeom>
            <a:avLst/>
            <a:gdLst/>
            <a:ahLst/>
            <a:cxnLst/>
            <a:rect l="l" t="t" r="r" b="b"/>
            <a:pathLst>
              <a:path w="370205" h="1263650">
                <a:moveTo>
                  <a:pt x="184974" y="0"/>
                </a:moveTo>
                <a:lnTo>
                  <a:pt x="0" y="1263319"/>
                </a:lnTo>
                <a:lnTo>
                  <a:pt x="369949" y="1263319"/>
                </a:lnTo>
                <a:lnTo>
                  <a:pt x="1849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9933" y="2140711"/>
            <a:ext cx="34036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4%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3421" y="1080173"/>
            <a:ext cx="10349230" cy="0"/>
          </a:xfrm>
          <a:custGeom>
            <a:avLst/>
            <a:gdLst/>
            <a:ahLst/>
            <a:cxnLst/>
            <a:rect l="l" t="t" r="r" b="b"/>
            <a:pathLst>
              <a:path w="10349230">
                <a:moveTo>
                  <a:pt x="0" y="0"/>
                </a:moveTo>
                <a:lnTo>
                  <a:pt x="10348805" y="1"/>
                </a:lnTo>
              </a:path>
            </a:pathLst>
          </a:custGeom>
          <a:ln w="12700">
            <a:solidFill>
              <a:srgbClr val="C5E0B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6865" y="1844795"/>
            <a:ext cx="10155555" cy="82550"/>
          </a:xfrm>
          <a:custGeom>
            <a:avLst/>
            <a:gdLst/>
            <a:ahLst/>
            <a:cxnLst/>
            <a:rect l="l" t="t" r="r" b="b"/>
            <a:pathLst>
              <a:path w="10155555" h="82550">
                <a:moveTo>
                  <a:pt x="0" y="82201"/>
                </a:moveTo>
                <a:lnTo>
                  <a:pt x="10155405" y="0"/>
                </a:lnTo>
              </a:path>
            </a:pathLst>
          </a:custGeom>
          <a:ln w="12700">
            <a:solidFill>
              <a:srgbClr val="C5E0B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88249" y="2574188"/>
            <a:ext cx="9904095" cy="0"/>
          </a:xfrm>
          <a:custGeom>
            <a:avLst/>
            <a:gdLst/>
            <a:ahLst/>
            <a:cxnLst/>
            <a:rect l="l" t="t" r="r" b="b"/>
            <a:pathLst>
              <a:path w="9904095">
                <a:moveTo>
                  <a:pt x="0" y="0"/>
                </a:moveTo>
                <a:lnTo>
                  <a:pt x="9903995" y="1"/>
                </a:lnTo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16239" y="5753100"/>
            <a:ext cx="9576435" cy="0"/>
          </a:xfrm>
          <a:custGeom>
            <a:avLst/>
            <a:gdLst/>
            <a:ahLst/>
            <a:cxnLst/>
            <a:rect l="l" t="t" r="r" b="b"/>
            <a:pathLst>
              <a:path w="9576435">
                <a:moveTo>
                  <a:pt x="0" y="0"/>
                </a:moveTo>
                <a:lnTo>
                  <a:pt x="9576005" y="1"/>
                </a:lnTo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09927" y="1366202"/>
            <a:ext cx="20828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FABAB"/>
                </a:solidFill>
                <a:latin typeface="微软雅黑" panose="020B0503020204020204" charset="-122"/>
                <a:cs typeface="微软雅黑" panose="020B0503020204020204" charset="-122"/>
              </a:rPr>
              <a:t>高端和大型连锁餐厅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1865" y="2185022"/>
            <a:ext cx="13970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FABAB"/>
                </a:solidFill>
                <a:latin typeface="微软雅黑" panose="020B0503020204020204" charset="-122"/>
                <a:cs typeface="微软雅黑" panose="020B0503020204020204" charset="-122"/>
              </a:rPr>
              <a:t>中型连锁餐厅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96296" y="1235875"/>
            <a:ext cx="138722" cy="12590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69053" y="1184770"/>
            <a:ext cx="28702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FABAB"/>
                </a:solidFill>
                <a:latin typeface="微软雅黑" panose="020B0503020204020204" charset="-122"/>
                <a:cs typeface="微软雅黑" panose="020B0503020204020204" charset="-122"/>
              </a:rPr>
              <a:t>大型连锁餐厅有专门服务他们供应商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6296" y="1667675"/>
            <a:ext cx="138722" cy="125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69053" y="1616570"/>
            <a:ext cx="30480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FABAB"/>
                </a:solidFill>
                <a:latin typeface="微软雅黑" panose="020B0503020204020204" charset="-122"/>
                <a:cs typeface="微软雅黑" panose="020B0503020204020204" charset="-122"/>
              </a:rPr>
              <a:t>高端餐厅对品质要求很高，采购量较小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96296" y="2245969"/>
            <a:ext cx="138722" cy="12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369053" y="2194864"/>
            <a:ext cx="19812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AFABAB"/>
                </a:solidFill>
                <a:latin typeface="微软雅黑" panose="020B0503020204020204" charset="-122"/>
                <a:cs typeface="微软雅黑" panose="020B0503020204020204" charset="-122"/>
              </a:rPr>
              <a:t>也有专门的原材料供应商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976" y="3629837"/>
            <a:ext cx="2495550" cy="134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95%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  <a:p>
            <a:pPr marL="1263015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中小餐厅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9388" y="3837101"/>
            <a:ext cx="163931" cy="138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562083" y="3785984"/>
            <a:ext cx="30734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自己采购，费时费力，价格无优惠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9388" y="4332401"/>
            <a:ext cx="163931" cy="138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562083" y="4281284"/>
            <a:ext cx="28702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无专业、稳定的供应商服务他们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89388" y="4815001"/>
            <a:ext cx="163931" cy="138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62083" y="4763884"/>
            <a:ext cx="22606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原材料品质无法得到保证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89388" y="5310301"/>
            <a:ext cx="163931" cy="138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562083" y="5259184"/>
            <a:ext cx="36830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除采购之外还有许多其他需求未得到满足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71421" y="1080173"/>
            <a:ext cx="144145" cy="728345"/>
          </a:xfrm>
          <a:custGeom>
            <a:avLst/>
            <a:gdLst/>
            <a:ahLst/>
            <a:cxnLst/>
            <a:rect l="l" t="t" r="r" b="b"/>
            <a:pathLst>
              <a:path w="144144" h="728344">
                <a:moveTo>
                  <a:pt x="72000" y="0"/>
                </a:moveTo>
                <a:lnTo>
                  <a:pt x="0" y="728040"/>
                </a:lnTo>
                <a:lnTo>
                  <a:pt x="144006" y="728040"/>
                </a:lnTo>
                <a:lnTo>
                  <a:pt x="720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45435" y="1446619"/>
            <a:ext cx="2609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1%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99283" y="2886570"/>
            <a:ext cx="2175510" cy="513080"/>
          </a:xfrm>
          <a:custGeom>
            <a:avLst/>
            <a:gdLst/>
            <a:ahLst/>
            <a:cxnLst/>
            <a:rect l="l" t="t" r="r" b="b"/>
            <a:pathLst>
              <a:path w="2175509" h="513079">
                <a:moveTo>
                  <a:pt x="2089810" y="0"/>
                </a:moveTo>
                <a:lnTo>
                  <a:pt x="85420" y="0"/>
                </a:lnTo>
                <a:lnTo>
                  <a:pt x="52169" y="6712"/>
                </a:lnTo>
                <a:lnTo>
                  <a:pt x="25017" y="25017"/>
                </a:lnTo>
                <a:lnTo>
                  <a:pt x="6712" y="52169"/>
                </a:lnTo>
                <a:lnTo>
                  <a:pt x="0" y="85420"/>
                </a:lnTo>
                <a:lnTo>
                  <a:pt x="0" y="427126"/>
                </a:lnTo>
                <a:lnTo>
                  <a:pt x="6712" y="460377"/>
                </a:lnTo>
                <a:lnTo>
                  <a:pt x="25017" y="487529"/>
                </a:lnTo>
                <a:lnTo>
                  <a:pt x="52169" y="505834"/>
                </a:lnTo>
                <a:lnTo>
                  <a:pt x="85420" y="512546"/>
                </a:lnTo>
                <a:lnTo>
                  <a:pt x="2089810" y="512546"/>
                </a:lnTo>
                <a:lnTo>
                  <a:pt x="2123061" y="505834"/>
                </a:lnTo>
                <a:lnTo>
                  <a:pt x="2150213" y="487529"/>
                </a:lnTo>
                <a:lnTo>
                  <a:pt x="2168518" y="460377"/>
                </a:lnTo>
                <a:lnTo>
                  <a:pt x="2175230" y="427126"/>
                </a:lnTo>
                <a:lnTo>
                  <a:pt x="2175230" y="85420"/>
                </a:lnTo>
                <a:lnTo>
                  <a:pt x="2168518" y="52169"/>
                </a:lnTo>
                <a:lnTo>
                  <a:pt x="2150213" y="25017"/>
                </a:lnTo>
                <a:lnTo>
                  <a:pt x="2123061" y="6712"/>
                </a:lnTo>
                <a:lnTo>
                  <a:pt x="208981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12199" y="2977743"/>
            <a:ext cx="154940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美菜解决方案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07667" y="3752964"/>
            <a:ext cx="3971290" cy="1816100"/>
          </a:xfrm>
          <a:custGeom>
            <a:avLst/>
            <a:gdLst/>
            <a:ahLst/>
            <a:cxnLst/>
            <a:rect l="l" t="t" r="r" b="b"/>
            <a:pathLst>
              <a:path w="3971290" h="1816100">
                <a:moveTo>
                  <a:pt x="0" y="0"/>
                </a:moveTo>
                <a:lnTo>
                  <a:pt x="3971264" y="0"/>
                </a:lnTo>
                <a:lnTo>
                  <a:pt x="3971264" y="1815871"/>
                </a:lnTo>
                <a:lnTo>
                  <a:pt x="0" y="1815871"/>
                </a:lnTo>
                <a:lnTo>
                  <a:pt x="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999450" y="3837101"/>
            <a:ext cx="163944" cy="138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999450" y="4332401"/>
            <a:ext cx="163944" cy="1385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99450" y="4815001"/>
            <a:ext cx="163944" cy="1385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99450" y="5310301"/>
            <a:ext cx="163944" cy="1385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907667" y="3752964"/>
            <a:ext cx="3971290" cy="18161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26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产品新鲜低价，下单次晨准时配送上门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marR="131445">
              <a:lnSpc>
                <a:spcPct val="201000"/>
              </a:lnSpc>
              <a:spcBef>
                <a:spcPts val="5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自建冷链仓储物流与标准化服务体系  标准化产品；部分自有品牌；售后服务  供应链金融等增值服务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76306" y="2886570"/>
            <a:ext cx="2175510" cy="513080"/>
          </a:xfrm>
          <a:custGeom>
            <a:avLst/>
            <a:gdLst/>
            <a:ahLst/>
            <a:cxnLst/>
            <a:rect l="l" t="t" r="r" b="b"/>
            <a:pathLst>
              <a:path w="2175510" h="513079">
                <a:moveTo>
                  <a:pt x="2089810" y="0"/>
                </a:moveTo>
                <a:lnTo>
                  <a:pt x="85420" y="0"/>
                </a:lnTo>
                <a:lnTo>
                  <a:pt x="52169" y="6712"/>
                </a:lnTo>
                <a:lnTo>
                  <a:pt x="25017" y="25017"/>
                </a:lnTo>
                <a:lnTo>
                  <a:pt x="6712" y="52169"/>
                </a:lnTo>
                <a:lnTo>
                  <a:pt x="0" y="85420"/>
                </a:lnTo>
                <a:lnTo>
                  <a:pt x="0" y="427126"/>
                </a:lnTo>
                <a:lnTo>
                  <a:pt x="6712" y="460377"/>
                </a:lnTo>
                <a:lnTo>
                  <a:pt x="25017" y="487529"/>
                </a:lnTo>
                <a:lnTo>
                  <a:pt x="52169" y="505834"/>
                </a:lnTo>
                <a:lnTo>
                  <a:pt x="85420" y="512546"/>
                </a:lnTo>
                <a:lnTo>
                  <a:pt x="2089810" y="512546"/>
                </a:lnTo>
                <a:lnTo>
                  <a:pt x="2123061" y="505834"/>
                </a:lnTo>
                <a:lnTo>
                  <a:pt x="2150213" y="487529"/>
                </a:lnTo>
                <a:lnTo>
                  <a:pt x="2168518" y="460377"/>
                </a:lnTo>
                <a:lnTo>
                  <a:pt x="2175230" y="427126"/>
                </a:lnTo>
                <a:lnTo>
                  <a:pt x="2175230" y="85420"/>
                </a:lnTo>
                <a:lnTo>
                  <a:pt x="2168518" y="52169"/>
                </a:lnTo>
                <a:lnTo>
                  <a:pt x="2150213" y="25017"/>
                </a:lnTo>
                <a:lnTo>
                  <a:pt x="2123061" y="6712"/>
                </a:lnTo>
                <a:lnTo>
                  <a:pt x="208981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097221" y="2977743"/>
            <a:ext cx="53340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痛点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18629" y="3998848"/>
            <a:ext cx="580390" cy="1252855"/>
          </a:xfrm>
          <a:custGeom>
            <a:avLst/>
            <a:gdLst/>
            <a:ahLst/>
            <a:cxnLst/>
            <a:rect l="l" t="t" r="r" b="b"/>
            <a:pathLst>
              <a:path w="580390" h="1252854">
                <a:moveTo>
                  <a:pt x="264579" y="0"/>
                </a:moveTo>
                <a:lnTo>
                  <a:pt x="0" y="626325"/>
                </a:lnTo>
                <a:lnTo>
                  <a:pt x="264579" y="1252651"/>
                </a:lnTo>
                <a:lnTo>
                  <a:pt x="264579" y="939495"/>
                </a:lnTo>
                <a:lnTo>
                  <a:pt x="579818" y="939495"/>
                </a:lnTo>
                <a:lnTo>
                  <a:pt x="579818" y="313156"/>
                </a:lnTo>
                <a:lnTo>
                  <a:pt x="264579" y="313156"/>
                </a:lnTo>
                <a:lnTo>
                  <a:pt x="264579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53600" y="4907673"/>
            <a:ext cx="1736725" cy="1270"/>
          </a:xfrm>
          <a:custGeom>
            <a:avLst/>
            <a:gdLst/>
            <a:ahLst/>
            <a:cxnLst/>
            <a:rect l="l" t="t" r="r" b="b"/>
            <a:pathLst>
              <a:path w="1736725" h="1270">
                <a:moveTo>
                  <a:pt x="0" y="0"/>
                </a:moveTo>
                <a:lnTo>
                  <a:pt x="1736230" y="1154"/>
                </a:lnTo>
              </a:path>
            </a:pathLst>
          </a:custGeom>
          <a:ln w="2857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美菜采用直营模式打掉中间环节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38198" y="3478974"/>
            <a:ext cx="662305" cy="662305"/>
          </a:xfrm>
          <a:custGeom>
            <a:avLst/>
            <a:gdLst/>
            <a:ahLst/>
            <a:cxnLst/>
            <a:rect l="l" t="t" r="r" b="b"/>
            <a:pathLst>
              <a:path w="662305" h="662304">
                <a:moveTo>
                  <a:pt x="330993" y="0"/>
                </a:moveTo>
                <a:lnTo>
                  <a:pt x="282081" y="3588"/>
                </a:lnTo>
                <a:lnTo>
                  <a:pt x="235398" y="14013"/>
                </a:lnTo>
                <a:lnTo>
                  <a:pt x="191455" y="30762"/>
                </a:lnTo>
                <a:lnTo>
                  <a:pt x="150764" y="53322"/>
                </a:lnTo>
                <a:lnTo>
                  <a:pt x="113837" y="81184"/>
                </a:lnTo>
                <a:lnTo>
                  <a:pt x="81187" y="113833"/>
                </a:lnTo>
                <a:lnTo>
                  <a:pt x="53325" y="150759"/>
                </a:lnTo>
                <a:lnTo>
                  <a:pt x="30763" y="191449"/>
                </a:lnTo>
                <a:lnTo>
                  <a:pt x="14013" y="235392"/>
                </a:lnTo>
                <a:lnTo>
                  <a:pt x="3588" y="282075"/>
                </a:lnTo>
                <a:lnTo>
                  <a:pt x="0" y="330987"/>
                </a:lnTo>
                <a:lnTo>
                  <a:pt x="3588" y="379899"/>
                </a:lnTo>
                <a:lnTo>
                  <a:pt x="14013" y="426583"/>
                </a:lnTo>
                <a:lnTo>
                  <a:pt x="30763" y="470527"/>
                </a:lnTo>
                <a:lnTo>
                  <a:pt x="53325" y="511219"/>
                </a:lnTo>
                <a:lnTo>
                  <a:pt x="81187" y="548146"/>
                </a:lnTo>
                <a:lnTo>
                  <a:pt x="113837" y="580797"/>
                </a:lnTo>
                <a:lnTo>
                  <a:pt x="150764" y="608660"/>
                </a:lnTo>
                <a:lnTo>
                  <a:pt x="191455" y="631223"/>
                </a:lnTo>
                <a:lnTo>
                  <a:pt x="235398" y="647973"/>
                </a:lnTo>
                <a:lnTo>
                  <a:pt x="282081" y="658398"/>
                </a:lnTo>
                <a:lnTo>
                  <a:pt x="330993" y="661987"/>
                </a:lnTo>
                <a:lnTo>
                  <a:pt x="379904" y="658398"/>
                </a:lnTo>
                <a:lnTo>
                  <a:pt x="426587" y="647973"/>
                </a:lnTo>
                <a:lnTo>
                  <a:pt x="470530" y="631223"/>
                </a:lnTo>
                <a:lnTo>
                  <a:pt x="511221" y="608660"/>
                </a:lnTo>
                <a:lnTo>
                  <a:pt x="548148" y="580797"/>
                </a:lnTo>
                <a:lnTo>
                  <a:pt x="580799" y="548146"/>
                </a:lnTo>
                <a:lnTo>
                  <a:pt x="608662" y="511219"/>
                </a:lnTo>
                <a:lnTo>
                  <a:pt x="631224" y="470527"/>
                </a:lnTo>
                <a:lnTo>
                  <a:pt x="647974" y="426583"/>
                </a:lnTo>
                <a:lnTo>
                  <a:pt x="658399" y="379899"/>
                </a:lnTo>
                <a:lnTo>
                  <a:pt x="661988" y="330987"/>
                </a:lnTo>
                <a:lnTo>
                  <a:pt x="658399" y="282075"/>
                </a:lnTo>
                <a:lnTo>
                  <a:pt x="647974" y="235392"/>
                </a:lnTo>
                <a:lnTo>
                  <a:pt x="631224" y="191449"/>
                </a:lnTo>
                <a:lnTo>
                  <a:pt x="608662" y="150759"/>
                </a:lnTo>
                <a:lnTo>
                  <a:pt x="580799" y="113833"/>
                </a:lnTo>
                <a:lnTo>
                  <a:pt x="548148" y="81184"/>
                </a:lnTo>
                <a:lnTo>
                  <a:pt x="511221" y="53322"/>
                </a:lnTo>
                <a:lnTo>
                  <a:pt x="470530" y="30762"/>
                </a:lnTo>
                <a:lnTo>
                  <a:pt x="426587" y="14013"/>
                </a:lnTo>
                <a:lnTo>
                  <a:pt x="379904" y="3588"/>
                </a:lnTo>
                <a:lnTo>
                  <a:pt x="330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73542" y="1374114"/>
            <a:ext cx="981075" cy="805815"/>
          </a:xfrm>
          <a:custGeom>
            <a:avLst/>
            <a:gdLst/>
            <a:ahLst/>
            <a:cxnLst/>
            <a:rect l="l" t="t" r="r" b="b"/>
            <a:pathLst>
              <a:path w="981075" h="805814">
                <a:moveTo>
                  <a:pt x="490474" y="0"/>
                </a:moveTo>
                <a:lnTo>
                  <a:pt x="437031" y="2362"/>
                </a:lnTo>
                <a:lnTo>
                  <a:pt x="385256" y="9287"/>
                </a:lnTo>
                <a:lnTo>
                  <a:pt x="335447" y="20529"/>
                </a:lnTo>
                <a:lnTo>
                  <a:pt x="287903" y="35841"/>
                </a:lnTo>
                <a:lnTo>
                  <a:pt x="242923" y="54978"/>
                </a:lnTo>
                <a:lnTo>
                  <a:pt x="200807" y="77695"/>
                </a:lnTo>
                <a:lnTo>
                  <a:pt x="161854" y="103746"/>
                </a:lnTo>
                <a:lnTo>
                  <a:pt x="126363" y="132884"/>
                </a:lnTo>
                <a:lnTo>
                  <a:pt x="94633" y="164866"/>
                </a:lnTo>
                <a:lnTo>
                  <a:pt x="66964" y="199444"/>
                </a:lnTo>
                <a:lnTo>
                  <a:pt x="43655" y="236374"/>
                </a:lnTo>
                <a:lnTo>
                  <a:pt x="25004" y="275409"/>
                </a:lnTo>
                <a:lnTo>
                  <a:pt x="11312" y="316304"/>
                </a:lnTo>
                <a:lnTo>
                  <a:pt x="2878" y="358813"/>
                </a:lnTo>
                <a:lnTo>
                  <a:pt x="0" y="402691"/>
                </a:lnTo>
                <a:lnTo>
                  <a:pt x="2878" y="446569"/>
                </a:lnTo>
                <a:lnTo>
                  <a:pt x="11312" y="489078"/>
                </a:lnTo>
                <a:lnTo>
                  <a:pt x="25004" y="529974"/>
                </a:lnTo>
                <a:lnTo>
                  <a:pt x="43655" y="569009"/>
                </a:lnTo>
                <a:lnTo>
                  <a:pt x="66964" y="605938"/>
                </a:lnTo>
                <a:lnTo>
                  <a:pt x="94633" y="640516"/>
                </a:lnTo>
                <a:lnTo>
                  <a:pt x="126363" y="672498"/>
                </a:lnTo>
                <a:lnTo>
                  <a:pt x="161854" y="701637"/>
                </a:lnTo>
                <a:lnTo>
                  <a:pt x="200807" y="727687"/>
                </a:lnTo>
                <a:lnTo>
                  <a:pt x="242923" y="750404"/>
                </a:lnTo>
                <a:lnTo>
                  <a:pt x="287903" y="769541"/>
                </a:lnTo>
                <a:lnTo>
                  <a:pt x="335447" y="784853"/>
                </a:lnTo>
                <a:lnTo>
                  <a:pt x="385256" y="796095"/>
                </a:lnTo>
                <a:lnTo>
                  <a:pt x="437031" y="803020"/>
                </a:lnTo>
                <a:lnTo>
                  <a:pt x="490474" y="805383"/>
                </a:lnTo>
                <a:lnTo>
                  <a:pt x="543918" y="803020"/>
                </a:lnTo>
                <a:lnTo>
                  <a:pt x="595695" y="796095"/>
                </a:lnTo>
                <a:lnTo>
                  <a:pt x="645506" y="784853"/>
                </a:lnTo>
                <a:lnTo>
                  <a:pt x="693052" y="769541"/>
                </a:lnTo>
                <a:lnTo>
                  <a:pt x="738033" y="750404"/>
                </a:lnTo>
                <a:lnTo>
                  <a:pt x="780150" y="727687"/>
                </a:lnTo>
                <a:lnTo>
                  <a:pt x="819104" y="701637"/>
                </a:lnTo>
                <a:lnTo>
                  <a:pt x="854595" y="672498"/>
                </a:lnTo>
                <a:lnTo>
                  <a:pt x="886325" y="640516"/>
                </a:lnTo>
                <a:lnTo>
                  <a:pt x="913995" y="605938"/>
                </a:lnTo>
                <a:lnTo>
                  <a:pt x="937305" y="569009"/>
                </a:lnTo>
                <a:lnTo>
                  <a:pt x="955955" y="529974"/>
                </a:lnTo>
                <a:lnTo>
                  <a:pt x="969647" y="489078"/>
                </a:lnTo>
                <a:lnTo>
                  <a:pt x="978082" y="446569"/>
                </a:lnTo>
                <a:lnTo>
                  <a:pt x="980960" y="402691"/>
                </a:lnTo>
                <a:lnTo>
                  <a:pt x="978082" y="358813"/>
                </a:lnTo>
                <a:lnTo>
                  <a:pt x="969647" y="316304"/>
                </a:lnTo>
                <a:lnTo>
                  <a:pt x="955955" y="275409"/>
                </a:lnTo>
                <a:lnTo>
                  <a:pt x="937305" y="236374"/>
                </a:lnTo>
                <a:lnTo>
                  <a:pt x="913995" y="199444"/>
                </a:lnTo>
                <a:lnTo>
                  <a:pt x="886325" y="164866"/>
                </a:lnTo>
                <a:lnTo>
                  <a:pt x="854595" y="132884"/>
                </a:lnTo>
                <a:lnTo>
                  <a:pt x="819104" y="103746"/>
                </a:lnTo>
                <a:lnTo>
                  <a:pt x="780150" y="77695"/>
                </a:lnTo>
                <a:lnTo>
                  <a:pt x="738033" y="54978"/>
                </a:lnTo>
                <a:lnTo>
                  <a:pt x="693052" y="35841"/>
                </a:lnTo>
                <a:lnTo>
                  <a:pt x="645506" y="20529"/>
                </a:lnTo>
                <a:lnTo>
                  <a:pt x="595695" y="9287"/>
                </a:lnTo>
                <a:lnTo>
                  <a:pt x="543918" y="2362"/>
                </a:lnTo>
                <a:lnTo>
                  <a:pt x="490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73542" y="1374114"/>
            <a:ext cx="981075" cy="805815"/>
          </a:xfrm>
          <a:custGeom>
            <a:avLst/>
            <a:gdLst/>
            <a:ahLst/>
            <a:cxnLst/>
            <a:rect l="l" t="t" r="r" b="b"/>
            <a:pathLst>
              <a:path w="981075" h="805814">
                <a:moveTo>
                  <a:pt x="0" y="402695"/>
                </a:moveTo>
                <a:lnTo>
                  <a:pt x="2878" y="358817"/>
                </a:lnTo>
                <a:lnTo>
                  <a:pt x="11312" y="316307"/>
                </a:lnTo>
                <a:lnTo>
                  <a:pt x="25005" y="275412"/>
                </a:lnTo>
                <a:lnTo>
                  <a:pt x="43655" y="236377"/>
                </a:lnTo>
                <a:lnTo>
                  <a:pt x="66965" y="199447"/>
                </a:lnTo>
                <a:lnTo>
                  <a:pt x="94634" y="164868"/>
                </a:lnTo>
                <a:lnTo>
                  <a:pt x="126364" y="132887"/>
                </a:lnTo>
                <a:lnTo>
                  <a:pt x="161856" y="103747"/>
                </a:lnTo>
                <a:lnTo>
                  <a:pt x="200809" y="77696"/>
                </a:lnTo>
                <a:lnTo>
                  <a:pt x="242926" y="54979"/>
                </a:lnTo>
                <a:lnTo>
                  <a:pt x="287906" y="35842"/>
                </a:lnTo>
                <a:lnTo>
                  <a:pt x="335451" y="20529"/>
                </a:lnTo>
                <a:lnTo>
                  <a:pt x="385262" y="9288"/>
                </a:lnTo>
                <a:lnTo>
                  <a:pt x="437038" y="2362"/>
                </a:lnTo>
                <a:lnTo>
                  <a:pt x="490482" y="0"/>
                </a:lnTo>
                <a:lnTo>
                  <a:pt x="543925" y="2362"/>
                </a:lnTo>
                <a:lnTo>
                  <a:pt x="595702" y="9288"/>
                </a:lnTo>
                <a:lnTo>
                  <a:pt x="645512" y="20529"/>
                </a:lnTo>
                <a:lnTo>
                  <a:pt x="693057" y="35842"/>
                </a:lnTo>
                <a:lnTo>
                  <a:pt x="738038" y="54979"/>
                </a:lnTo>
                <a:lnTo>
                  <a:pt x="780154" y="77696"/>
                </a:lnTo>
                <a:lnTo>
                  <a:pt x="819108" y="103747"/>
                </a:lnTo>
                <a:lnTo>
                  <a:pt x="854599" y="132887"/>
                </a:lnTo>
                <a:lnTo>
                  <a:pt x="886330" y="164868"/>
                </a:lnTo>
                <a:lnTo>
                  <a:pt x="913999" y="199447"/>
                </a:lnTo>
                <a:lnTo>
                  <a:pt x="937308" y="236377"/>
                </a:lnTo>
                <a:lnTo>
                  <a:pt x="955959" y="275412"/>
                </a:lnTo>
                <a:lnTo>
                  <a:pt x="969651" y="316307"/>
                </a:lnTo>
                <a:lnTo>
                  <a:pt x="978086" y="358817"/>
                </a:lnTo>
                <a:lnTo>
                  <a:pt x="980964" y="402695"/>
                </a:lnTo>
                <a:lnTo>
                  <a:pt x="978086" y="446573"/>
                </a:lnTo>
                <a:lnTo>
                  <a:pt x="969651" y="489082"/>
                </a:lnTo>
                <a:lnTo>
                  <a:pt x="955959" y="529977"/>
                </a:lnTo>
                <a:lnTo>
                  <a:pt x="937308" y="569012"/>
                </a:lnTo>
                <a:lnTo>
                  <a:pt x="913999" y="605942"/>
                </a:lnTo>
                <a:lnTo>
                  <a:pt x="886330" y="640520"/>
                </a:lnTo>
                <a:lnTo>
                  <a:pt x="854599" y="672502"/>
                </a:lnTo>
                <a:lnTo>
                  <a:pt x="819108" y="701641"/>
                </a:lnTo>
                <a:lnTo>
                  <a:pt x="780154" y="727692"/>
                </a:lnTo>
                <a:lnTo>
                  <a:pt x="738038" y="750409"/>
                </a:lnTo>
                <a:lnTo>
                  <a:pt x="693057" y="769547"/>
                </a:lnTo>
                <a:lnTo>
                  <a:pt x="645512" y="784859"/>
                </a:lnTo>
                <a:lnTo>
                  <a:pt x="595702" y="796101"/>
                </a:lnTo>
                <a:lnTo>
                  <a:pt x="543925" y="803026"/>
                </a:lnTo>
                <a:lnTo>
                  <a:pt x="490482" y="805389"/>
                </a:lnTo>
                <a:lnTo>
                  <a:pt x="437038" y="803026"/>
                </a:lnTo>
                <a:lnTo>
                  <a:pt x="385262" y="796101"/>
                </a:lnTo>
                <a:lnTo>
                  <a:pt x="335451" y="784859"/>
                </a:lnTo>
                <a:lnTo>
                  <a:pt x="287906" y="769547"/>
                </a:lnTo>
                <a:lnTo>
                  <a:pt x="242926" y="750409"/>
                </a:lnTo>
                <a:lnTo>
                  <a:pt x="200809" y="727692"/>
                </a:lnTo>
                <a:lnTo>
                  <a:pt x="161856" y="701641"/>
                </a:lnTo>
                <a:lnTo>
                  <a:pt x="126364" y="672502"/>
                </a:lnTo>
                <a:lnTo>
                  <a:pt x="94634" y="640520"/>
                </a:lnTo>
                <a:lnTo>
                  <a:pt x="66965" y="605942"/>
                </a:lnTo>
                <a:lnTo>
                  <a:pt x="43655" y="569012"/>
                </a:lnTo>
                <a:lnTo>
                  <a:pt x="25005" y="529977"/>
                </a:lnTo>
                <a:lnTo>
                  <a:pt x="11312" y="489082"/>
                </a:lnTo>
                <a:lnTo>
                  <a:pt x="2878" y="446573"/>
                </a:lnTo>
                <a:lnTo>
                  <a:pt x="0" y="40269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64712" y="1374114"/>
            <a:ext cx="929005" cy="805815"/>
          </a:xfrm>
          <a:custGeom>
            <a:avLst/>
            <a:gdLst/>
            <a:ahLst/>
            <a:cxnLst/>
            <a:rect l="l" t="t" r="r" b="b"/>
            <a:pathLst>
              <a:path w="929004" h="805814">
                <a:moveTo>
                  <a:pt x="464388" y="0"/>
                </a:moveTo>
                <a:lnTo>
                  <a:pt x="413787" y="2362"/>
                </a:lnTo>
                <a:lnTo>
                  <a:pt x="364765" y="9287"/>
                </a:lnTo>
                <a:lnTo>
                  <a:pt x="317604" y="20529"/>
                </a:lnTo>
                <a:lnTo>
                  <a:pt x="272589" y="35841"/>
                </a:lnTo>
                <a:lnTo>
                  <a:pt x="230001" y="54978"/>
                </a:lnTo>
                <a:lnTo>
                  <a:pt x="190125" y="77695"/>
                </a:lnTo>
                <a:lnTo>
                  <a:pt x="153244" y="103746"/>
                </a:lnTo>
                <a:lnTo>
                  <a:pt x="119641" y="132884"/>
                </a:lnTo>
                <a:lnTo>
                  <a:pt x="89599" y="164866"/>
                </a:lnTo>
                <a:lnTo>
                  <a:pt x="63402" y="199444"/>
                </a:lnTo>
                <a:lnTo>
                  <a:pt x="41332" y="236374"/>
                </a:lnTo>
                <a:lnTo>
                  <a:pt x="23674" y="275409"/>
                </a:lnTo>
                <a:lnTo>
                  <a:pt x="10710" y="316304"/>
                </a:lnTo>
                <a:lnTo>
                  <a:pt x="2724" y="358813"/>
                </a:lnTo>
                <a:lnTo>
                  <a:pt x="0" y="402691"/>
                </a:lnTo>
                <a:lnTo>
                  <a:pt x="2724" y="446569"/>
                </a:lnTo>
                <a:lnTo>
                  <a:pt x="10710" y="489078"/>
                </a:lnTo>
                <a:lnTo>
                  <a:pt x="23674" y="529974"/>
                </a:lnTo>
                <a:lnTo>
                  <a:pt x="41332" y="569009"/>
                </a:lnTo>
                <a:lnTo>
                  <a:pt x="63402" y="605938"/>
                </a:lnTo>
                <a:lnTo>
                  <a:pt x="89599" y="640516"/>
                </a:lnTo>
                <a:lnTo>
                  <a:pt x="119641" y="672498"/>
                </a:lnTo>
                <a:lnTo>
                  <a:pt x="153244" y="701637"/>
                </a:lnTo>
                <a:lnTo>
                  <a:pt x="190125" y="727687"/>
                </a:lnTo>
                <a:lnTo>
                  <a:pt x="230001" y="750404"/>
                </a:lnTo>
                <a:lnTo>
                  <a:pt x="272589" y="769541"/>
                </a:lnTo>
                <a:lnTo>
                  <a:pt x="317604" y="784853"/>
                </a:lnTo>
                <a:lnTo>
                  <a:pt x="364765" y="796095"/>
                </a:lnTo>
                <a:lnTo>
                  <a:pt x="413787" y="803020"/>
                </a:lnTo>
                <a:lnTo>
                  <a:pt x="464388" y="805383"/>
                </a:lnTo>
                <a:lnTo>
                  <a:pt x="514991" y="803020"/>
                </a:lnTo>
                <a:lnTo>
                  <a:pt x="564015" y="796095"/>
                </a:lnTo>
                <a:lnTo>
                  <a:pt x="611177" y="784853"/>
                </a:lnTo>
                <a:lnTo>
                  <a:pt x="656194" y="769541"/>
                </a:lnTo>
                <a:lnTo>
                  <a:pt x="698783" y="750404"/>
                </a:lnTo>
                <a:lnTo>
                  <a:pt x="738660" y="727687"/>
                </a:lnTo>
                <a:lnTo>
                  <a:pt x="775542" y="701637"/>
                </a:lnTo>
                <a:lnTo>
                  <a:pt x="809146" y="672498"/>
                </a:lnTo>
                <a:lnTo>
                  <a:pt x="839188" y="640516"/>
                </a:lnTo>
                <a:lnTo>
                  <a:pt x="865386" y="605938"/>
                </a:lnTo>
                <a:lnTo>
                  <a:pt x="887456" y="569009"/>
                </a:lnTo>
                <a:lnTo>
                  <a:pt x="905114" y="529974"/>
                </a:lnTo>
                <a:lnTo>
                  <a:pt x="918078" y="489078"/>
                </a:lnTo>
                <a:lnTo>
                  <a:pt x="926064" y="446569"/>
                </a:lnTo>
                <a:lnTo>
                  <a:pt x="928789" y="402691"/>
                </a:lnTo>
                <a:lnTo>
                  <a:pt x="926064" y="358813"/>
                </a:lnTo>
                <a:lnTo>
                  <a:pt x="918078" y="316304"/>
                </a:lnTo>
                <a:lnTo>
                  <a:pt x="905114" y="275409"/>
                </a:lnTo>
                <a:lnTo>
                  <a:pt x="887456" y="236374"/>
                </a:lnTo>
                <a:lnTo>
                  <a:pt x="865386" y="199444"/>
                </a:lnTo>
                <a:lnTo>
                  <a:pt x="839188" y="164866"/>
                </a:lnTo>
                <a:lnTo>
                  <a:pt x="809146" y="132884"/>
                </a:lnTo>
                <a:lnTo>
                  <a:pt x="775542" y="103746"/>
                </a:lnTo>
                <a:lnTo>
                  <a:pt x="738660" y="77695"/>
                </a:lnTo>
                <a:lnTo>
                  <a:pt x="698783" y="54978"/>
                </a:lnTo>
                <a:lnTo>
                  <a:pt x="656194" y="35841"/>
                </a:lnTo>
                <a:lnTo>
                  <a:pt x="611177" y="20529"/>
                </a:lnTo>
                <a:lnTo>
                  <a:pt x="564015" y="9287"/>
                </a:lnTo>
                <a:lnTo>
                  <a:pt x="514991" y="2362"/>
                </a:lnTo>
                <a:lnTo>
                  <a:pt x="464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64712" y="1374114"/>
            <a:ext cx="929005" cy="805815"/>
          </a:xfrm>
          <a:custGeom>
            <a:avLst/>
            <a:gdLst/>
            <a:ahLst/>
            <a:cxnLst/>
            <a:rect l="l" t="t" r="r" b="b"/>
            <a:pathLst>
              <a:path w="929004" h="805814">
                <a:moveTo>
                  <a:pt x="0" y="402695"/>
                </a:moveTo>
                <a:lnTo>
                  <a:pt x="2725" y="358817"/>
                </a:lnTo>
                <a:lnTo>
                  <a:pt x="10711" y="316307"/>
                </a:lnTo>
                <a:lnTo>
                  <a:pt x="23675" y="275412"/>
                </a:lnTo>
                <a:lnTo>
                  <a:pt x="41334" y="236377"/>
                </a:lnTo>
                <a:lnTo>
                  <a:pt x="63403" y="199447"/>
                </a:lnTo>
                <a:lnTo>
                  <a:pt x="89601" y="164868"/>
                </a:lnTo>
                <a:lnTo>
                  <a:pt x="119644" y="132887"/>
                </a:lnTo>
                <a:lnTo>
                  <a:pt x="153248" y="103747"/>
                </a:lnTo>
                <a:lnTo>
                  <a:pt x="190130" y="77696"/>
                </a:lnTo>
                <a:lnTo>
                  <a:pt x="230007" y="54979"/>
                </a:lnTo>
                <a:lnTo>
                  <a:pt x="272596" y="35842"/>
                </a:lnTo>
                <a:lnTo>
                  <a:pt x="317612" y="20529"/>
                </a:lnTo>
                <a:lnTo>
                  <a:pt x="364774" y="9288"/>
                </a:lnTo>
                <a:lnTo>
                  <a:pt x="413797" y="2362"/>
                </a:lnTo>
                <a:lnTo>
                  <a:pt x="464399" y="0"/>
                </a:lnTo>
                <a:lnTo>
                  <a:pt x="515000" y="2362"/>
                </a:lnTo>
                <a:lnTo>
                  <a:pt x="564023" y="9288"/>
                </a:lnTo>
                <a:lnTo>
                  <a:pt x="611185" y="20529"/>
                </a:lnTo>
                <a:lnTo>
                  <a:pt x="656202" y="35842"/>
                </a:lnTo>
                <a:lnTo>
                  <a:pt x="698790" y="54979"/>
                </a:lnTo>
                <a:lnTo>
                  <a:pt x="738667" y="77696"/>
                </a:lnTo>
                <a:lnTo>
                  <a:pt x="775549" y="103747"/>
                </a:lnTo>
                <a:lnTo>
                  <a:pt x="809153" y="132887"/>
                </a:lnTo>
                <a:lnTo>
                  <a:pt x="839196" y="164868"/>
                </a:lnTo>
                <a:lnTo>
                  <a:pt x="865394" y="199447"/>
                </a:lnTo>
                <a:lnTo>
                  <a:pt x="887464" y="236377"/>
                </a:lnTo>
                <a:lnTo>
                  <a:pt x="905123" y="275412"/>
                </a:lnTo>
                <a:lnTo>
                  <a:pt x="918087" y="316307"/>
                </a:lnTo>
                <a:lnTo>
                  <a:pt x="926073" y="358817"/>
                </a:lnTo>
                <a:lnTo>
                  <a:pt x="928798" y="402695"/>
                </a:lnTo>
                <a:lnTo>
                  <a:pt x="926073" y="446573"/>
                </a:lnTo>
                <a:lnTo>
                  <a:pt x="918087" y="489082"/>
                </a:lnTo>
                <a:lnTo>
                  <a:pt x="905123" y="529977"/>
                </a:lnTo>
                <a:lnTo>
                  <a:pt x="887464" y="569012"/>
                </a:lnTo>
                <a:lnTo>
                  <a:pt x="865394" y="605942"/>
                </a:lnTo>
                <a:lnTo>
                  <a:pt x="839196" y="640520"/>
                </a:lnTo>
                <a:lnTo>
                  <a:pt x="809153" y="672502"/>
                </a:lnTo>
                <a:lnTo>
                  <a:pt x="775549" y="701641"/>
                </a:lnTo>
                <a:lnTo>
                  <a:pt x="738667" y="727692"/>
                </a:lnTo>
                <a:lnTo>
                  <a:pt x="698790" y="750409"/>
                </a:lnTo>
                <a:lnTo>
                  <a:pt x="656202" y="769547"/>
                </a:lnTo>
                <a:lnTo>
                  <a:pt x="611185" y="784859"/>
                </a:lnTo>
                <a:lnTo>
                  <a:pt x="564023" y="796101"/>
                </a:lnTo>
                <a:lnTo>
                  <a:pt x="515000" y="803026"/>
                </a:lnTo>
                <a:lnTo>
                  <a:pt x="464399" y="805389"/>
                </a:lnTo>
                <a:lnTo>
                  <a:pt x="413797" y="803026"/>
                </a:lnTo>
                <a:lnTo>
                  <a:pt x="364774" y="796101"/>
                </a:lnTo>
                <a:lnTo>
                  <a:pt x="317612" y="784859"/>
                </a:lnTo>
                <a:lnTo>
                  <a:pt x="272596" y="769547"/>
                </a:lnTo>
                <a:lnTo>
                  <a:pt x="230007" y="750409"/>
                </a:lnTo>
                <a:lnTo>
                  <a:pt x="190130" y="727692"/>
                </a:lnTo>
                <a:lnTo>
                  <a:pt x="153248" y="701641"/>
                </a:lnTo>
                <a:lnTo>
                  <a:pt x="119644" y="672502"/>
                </a:lnTo>
                <a:lnTo>
                  <a:pt x="89601" y="640520"/>
                </a:lnTo>
                <a:lnTo>
                  <a:pt x="63403" y="605942"/>
                </a:lnTo>
                <a:lnTo>
                  <a:pt x="41334" y="569012"/>
                </a:lnTo>
                <a:lnTo>
                  <a:pt x="23675" y="529977"/>
                </a:lnTo>
                <a:lnTo>
                  <a:pt x="10711" y="489082"/>
                </a:lnTo>
                <a:lnTo>
                  <a:pt x="2725" y="446573"/>
                </a:lnTo>
                <a:lnTo>
                  <a:pt x="0" y="40269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04825" y="2633471"/>
            <a:ext cx="22606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多个中间环节，层层加价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6608" y="2956560"/>
            <a:ext cx="1497330" cy="7239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6096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餐厅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73542" y="1548790"/>
            <a:ext cx="741184" cy="5615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01187" y="1514881"/>
            <a:ext cx="829575" cy="629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37998" y="1549628"/>
            <a:ext cx="717702" cy="55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1852" y="1519631"/>
            <a:ext cx="279400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原  有  模  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2230" y="3918915"/>
            <a:ext cx="579120" cy="1323975"/>
          </a:xfrm>
          <a:prstGeom prst="rect">
            <a:avLst/>
          </a:prstGeom>
          <a:solidFill>
            <a:srgbClr val="62B134"/>
          </a:solidFill>
        </p:spPr>
        <p:txBody>
          <a:bodyPr vert="horz" wrap="square" lIns="0" tIns="33019" rIns="0" bIns="0" rtlCol="0">
            <a:spAutoFit/>
          </a:bodyPr>
          <a:lstStyle/>
          <a:p>
            <a:pPr marL="161925" marR="154305" algn="just">
              <a:lnSpc>
                <a:spcPct val="100000"/>
              </a:lnSpc>
              <a:spcBef>
                <a:spcPts val="26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美  菜  模  式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8221" y="1070851"/>
            <a:ext cx="6664325" cy="1156970"/>
          </a:xfrm>
          <a:prstGeom prst="rect">
            <a:avLst/>
          </a:prstGeom>
          <a:ln w="12700">
            <a:solidFill>
              <a:srgbClr val="595959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30175" defTabSz="-635">
              <a:lnSpc>
                <a:spcPct val="100000"/>
              </a:lnSpc>
              <a:spcBef>
                <a:spcPts val="805"/>
              </a:spcBef>
              <a:tabLst>
                <a:tab pos="1779270" algn="l"/>
                <a:tab pos="3779520" algn="l"/>
                <a:tab pos="5280025" algn="l"/>
              </a:tabLst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代办收货	一级批发	二级批发	三级批发/商超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25086" y="3839578"/>
            <a:ext cx="131445" cy="1080135"/>
          </a:xfrm>
          <a:custGeom>
            <a:avLst/>
            <a:gdLst/>
            <a:ahLst/>
            <a:cxnLst/>
            <a:rect l="l" t="t" r="r" b="b"/>
            <a:pathLst>
              <a:path w="131445" h="1080135">
                <a:moveTo>
                  <a:pt x="79044" y="81203"/>
                </a:moveTo>
                <a:lnTo>
                  <a:pt x="50469" y="81203"/>
                </a:lnTo>
                <a:lnTo>
                  <a:pt x="50469" y="1080071"/>
                </a:lnTo>
                <a:lnTo>
                  <a:pt x="79044" y="1080071"/>
                </a:lnTo>
                <a:lnTo>
                  <a:pt x="79044" y="81203"/>
                </a:lnTo>
                <a:close/>
              </a:path>
              <a:path w="131445" h="1080135">
                <a:moveTo>
                  <a:pt x="64757" y="0"/>
                </a:moveTo>
                <a:lnTo>
                  <a:pt x="419" y="110286"/>
                </a:lnTo>
                <a:lnTo>
                  <a:pt x="0" y="114185"/>
                </a:lnTo>
                <a:lnTo>
                  <a:pt x="1854" y="121259"/>
                </a:lnTo>
                <a:lnTo>
                  <a:pt x="4140" y="124434"/>
                </a:lnTo>
                <a:lnTo>
                  <a:pt x="14363" y="130403"/>
                </a:lnTo>
                <a:lnTo>
                  <a:pt x="23114" y="128104"/>
                </a:lnTo>
                <a:lnTo>
                  <a:pt x="50469" y="81203"/>
                </a:lnTo>
                <a:lnTo>
                  <a:pt x="112120" y="81203"/>
                </a:lnTo>
                <a:lnTo>
                  <a:pt x="64757" y="0"/>
                </a:lnTo>
                <a:close/>
              </a:path>
              <a:path w="131445" h="1080135">
                <a:moveTo>
                  <a:pt x="112120" y="81203"/>
                </a:moveTo>
                <a:lnTo>
                  <a:pt x="79044" y="81203"/>
                </a:lnTo>
                <a:lnTo>
                  <a:pt x="106387" y="128104"/>
                </a:lnTo>
                <a:lnTo>
                  <a:pt x="115138" y="130403"/>
                </a:lnTo>
                <a:lnTo>
                  <a:pt x="128777" y="122453"/>
                </a:lnTo>
                <a:lnTo>
                  <a:pt x="131076" y="113703"/>
                </a:lnTo>
                <a:lnTo>
                  <a:pt x="112120" y="8120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38548" y="1559229"/>
            <a:ext cx="670393" cy="540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31624" y="5044440"/>
            <a:ext cx="2769870" cy="1330960"/>
          </a:xfrm>
          <a:custGeom>
            <a:avLst/>
            <a:gdLst/>
            <a:ahLst/>
            <a:cxnLst/>
            <a:rect l="l" t="t" r="r" b="b"/>
            <a:pathLst>
              <a:path w="2769870" h="1330960">
                <a:moveTo>
                  <a:pt x="1384820" y="0"/>
                </a:moveTo>
                <a:lnTo>
                  <a:pt x="1321431" y="684"/>
                </a:lnTo>
                <a:lnTo>
                  <a:pt x="1258773" y="2718"/>
                </a:lnTo>
                <a:lnTo>
                  <a:pt x="1196907" y="6073"/>
                </a:lnTo>
                <a:lnTo>
                  <a:pt x="1135896" y="10719"/>
                </a:lnTo>
                <a:lnTo>
                  <a:pt x="1075799" y="16626"/>
                </a:lnTo>
                <a:lnTo>
                  <a:pt x="1016679" y="23766"/>
                </a:lnTo>
                <a:lnTo>
                  <a:pt x="958595" y="32108"/>
                </a:lnTo>
                <a:lnTo>
                  <a:pt x="901610" y="41624"/>
                </a:lnTo>
                <a:lnTo>
                  <a:pt x="845784" y="52284"/>
                </a:lnTo>
                <a:lnTo>
                  <a:pt x="791178" y="64060"/>
                </a:lnTo>
                <a:lnTo>
                  <a:pt x="737854" y="76920"/>
                </a:lnTo>
                <a:lnTo>
                  <a:pt x="685873" y="90837"/>
                </a:lnTo>
                <a:lnTo>
                  <a:pt x="635295" y="105780"/>
                </a:lnTo>
                <a:lnTo>
                  <a:pt x="586183" y="121721"/>
                </a:lnTo>
                <a:lnTo>
                  <a:pt x="538596" y="138629"/>
                </a:lnTo>
                <a:lnTo>
                  <a:pt x="492596" y="156477"/>
                </a:lnTo>
                <a:lnTo>
                  <a:pt x="448245" y="175234"/>
                </a:lnTo>
                <a:lnTo>
                  <a:pt x="405603" y="194870"/>
                </a:lnTo>
                <a:lnTo>
                  <a:pt x="364731" y="215358"/>
                </a:lnTo>
                <a:lnTo>
                  <a:pt x="325691" y="236666"/>
                </a:lnTo>
                <a:lnTo>
                  <a:pt x="288543" y="258766"/>
                </a:lnTo>
                <a:lnTo>
                  <a:pt x="253349" y="281629"/>
                </a:lnTo>
                <a:lnTo>
                  <a:pt x="220170" y="305225"/>
                </a:lnTo>
                <a:lnTo>
                  <a:pt x="189067" y="329525"/>
                </a:lnTo>
                <a:lnTo>
                  <a:pt x="160101" y="354499"/>
                </a:lnTo>
                <a:lnTo>
                  <a:pt x="108825" y="406354"/>
                </a:lnTo>
                <a:lnTo>
                  <a:pt x="66830" y="460553"/>
                </a:lnTo>
                <a:lnTo>
                  <a:pt x="34606" y="516863"/>
                </a:lnTo>
                <a:lnTo>
                  <a:pt x="12641" y="575049"/>
                </a:lnTo>
                <a:lnTo>
                  <a:pt x="1425" y="634876"/>
                </a:lnTo>
                <a:lnTo>
                  <a:pt x="0" y="665331"/>
                </a:lnTo>
                <a:lnTo>
                  <a:pt x="1425" y="695786"/>
                </a:lnTo>
                <a:lnTo>
                  <a:pt x="12641" y="755613"/>
                </a:lnTo>
                <a:lnTo>
                  <a:pt x="34606" y="813799"/>
                </a:lnTo>
                <a:lnTo>
                  <a:pt x="66830" y="870109"/>
                </a:lnTo>
                <a:lnTo>
                  <a:pt x="108825" y="924309"/>
                </a:lnTo>
                <a:lnTo>
                  <a:pt x="160101" y="976164"/>
                </a:lnTo>
                <a:lnTo>
                  <a:pt x="189067" y="1001138"/>
                </a:lnTo>
                <a:lnTo>
                  <a:pt x="220170" y="1025438"/>
                </a:lnTo>
                <a:lnTo>
                  <a:pt x="253349" y="1049034"/>
                </a:lnTo>
                <a:lnTo>
                  <a:pt x="288543" y="1071897"/>
                </a:lnTo>
                <a:lnTo>
                  <a:pt x="325691" y="1093997"/>
                </a:lnTo>
                <a:lnTo>
                  <a:pt x="364731" y="1115306"/>
                </a:lnTo>
                <a:lnTo>
                  <a:pt x="405603" y="1135793"/>
                </a:lnTo>
                <a:lnTo>
                  <a:pt x="448245" y="1155430"/>
                </a:lnTo>
                <a:lnTo>
                  <a:pt x="492596" y="1174187"/>
                </a:lnTo>
                <a:lnTo>
                  <a:pt x="538596" y="1192034"/>
                </a:lnTo>
                <a:lnTo>
                  <a:pt x="586183" y="1208943"/>
                </a:lnTo>
                <a:lnTo>
                  <a:pt x="635295" y="1224884"/>
                </a:lnTo>
                <a:lnTo>
                  <a:pt x="685873" y="1239827"/>
                </a:lnTo>
                <a:lnTo>
                  <a:pt x="737854" y="1253744"/>
                </a:lnTo>
                <a:lnTo>
                  <a:pt x="791178" y="1266605"/>
                </a:lnTo>
                <a:lnTo>
                  <a:pt x="845784" y="1278380"/>
                </a:lnTo>
                <a:lnTo>
                  <a:pt x="901610" y="1289040"/>
                </a:lnTo>
                <a:lnTo>
                  <a:pt x="958595" y="1298556"/>
                </a:lnTo>
                <a:lnTo>
                  <a:pt x="1016679" y="1306899"/>
                </a:lnTo>
                <a:lnTo>
                  <a:pt x="1075799" y="1314038"/>
                </a:lnTo>
                <a:lnTo>
                  <a:pt x="1135896" y="1319945"/>
                </a:lnTo>
                <a:lnTo>
                  <a:pt x="1196907" y="1324591"/>
                </a:lnTo>
                <a:lnTo>
                  <a:pt x="1258773" y="1327946"/>
                </a:lnTo>
                <a:lnTo>
                  <a:pt x="1321431" y="1329980"/>
                </a:lnTo>
                <a:lnTo>
                  <a:pt x="1384820" y="1330665"/>
                </a:lnTo>
                <a:lnTo>
                  <a:pt x="1448209" y="1329980"/>
                </a:lnTo>
                <a:lnTo>
                  <a:pt x="1510866" y="1327946"/>
                </a:lnTo>
                <a:lnTo>
                  <a:pt x="1572730" y="1324591"/>
                </a:lnTo>
                <a:lnTo>
                  <a:pt x="1633741" y="1319945"/>
                </a:lnTo>
                <a:lnTo>
                  <a:pt x="1693837" y="1314038"/>
                </a:lnTo>
                <a:lnTo>
                  <a:pt x="1752956" y="1306899"/>
                </a:lnTo>
                <a:lnTo>
                  <a:pt x="1811039" y="1298556"/>
                </a:lnTo>
                <a:lnTo>
                  <a:pt x="1868024" y="1289040"/>
                </a:lnTo>
                <a:lnTo>
                  <a:pt x="1923849" y="1278380"/>
                </a:lnTo>
                <a:lnTo>
                  <a:pt x="1978454" y="1266605"/>
                </a:lnTo>
                <a:lnTo>
                  <a:pt x="2031778" y="1253744"/>
                </a:lnTo>
                <a:lnTo>
                  <a:pt x="2083759" y="1239827"/>
                </a:lnTo>
                <a:lnTo>
                  <a:pt x="2134336" y="1224884"/>
                </a:lnTo>
                <a:lnTo>
                  <a:pt x="2183448" y="1208943"/>
                </a:lnTo>
                <a:lnTo>
                  <a:pt x="2231034" y="1192034"/>
                </a:lnTo>
                <a:lnTo>
                  <a:pt x="2277034" y="1174187"/>
                </a:lnTo>
                <a:lnTo>
                  <a:pt x="2321385" y="1155430"/>
                </a:lnTo>
                <a:lnTo>
                  <a:pt x="2364027" y="1135793"/>
                </a:lnTo>
                <a:lnTo>
                  <a:pt x="2404898" y="1115306"/>
                </a:lnTo>
                <a:lnTo>
                  <a:pt x="2443938" y="1093997"/>
                </a:lnTo>
                <a:lnTo>
                  <a:pt x="2481086" y="1071897"/>
                </a:lnTo>
                <a:lnTo>
                  <a:pt x="2516279" y="1049034"/>
                </a:lnTo>
                <a:lnTo>
                  <a:pt x="2549458" y="1025438"/>
                </a:lnTo>
                <a:lnTo>
                  <a:pt x="2580561" y="1001138"/>
                </a:lnTo>
                <a:lnTo>
                  <a:pt x="2609527" y="976164"/>
                </a:lnTo>
                <a:lnTo>
                  <a:pt x="2660803" y="924309"/>
                </a:lnTo>
                <a:lnTo>
                  <a:pt x="2702797" y="870109"/>
                </a:lnTo>
                <a:lnTo>
                  <a:pt x="2735022" y="813799"/>
                </a:lnTo>
                <a:lnTo>
                  <a:pt x="2756987" y="755613"/>
                </a:lnTo>
                <a:lnTo>
                  <a:pt x="2768203" y="695786"/>
                </a:lnTo>
                <a:lnTo>
                  <a:pt x="2769628" y="665331"/>
                </a:lnTo>
                <a:lnTo>
                  <a:pt x="2768203" y="634876"/>
                </a:lnTo>
                <a:lnTo>
                  <a:pt x="2756987" y="575049"/>
                </a:lnTo>
                <a:lnTo>
                  <a:pt x="2735022" y="516863"/>
                </a:lnTo>
                <a:lnTo>
                  <a:pt x="2702797" y="460553"/>
                </a:lnTo>
                <a:lnTo>
                  <a:pt x="2660803" y="406354"/>
                </a:lnTo>
                <a:lnTo>
                  <a:pt x="2609527" y="354499"/>
                </a:lnTo>
                <a:lnTo>
                  <a:pt x="2580561" y="329525"/>
                </a:lnTo>
                <a:lnTo>
                  <a:pt x="2549458" y="305225"/>
                </a:lnTo>
                <a:lnTo>
                  <a:pt x="2516279" y="281629"/>
                </a:lnTo>
                <a:lnTo>
                  <a:pt x="2481086" y="258766"/>
                </a:lnTo>
                <a:lnTo>
                  <a:pt x="2443938" y="236666"/>
                </a:lnTo>
                <a:lnTo>
                  <a:pt x="2404898" y="215358"/>
                </a:lnTo>
                <a:lnTo>
                  <a:pt x="2364027" y="194870"/>
                </a:lnTo>
                <a:lnTo>
                  <a:pt x="2321385" y="175234"/>
                </a:lnTo>
                <a:lnTo>
                  <a:pt x="2277034" y="156477"/>
                </a:lnTo>
                <a:lnTo>
                  <a:pt x="2231034" y="138629"/>
                </a:lnTo>
                <a:lnTo>
                  <a:pt x="2183448" y="121721"/>
                </a:lnTo>
                <a:lnTo>
                  <a:pt x="2134336" y="105780"/>
                </a:lnTo>
                <a:lnTo>
                  <a:pt x="2083759" y="90837"/>
                </a:lnTo>
                <a:lnTo>
                  <a:pt x="2031778" y="76920"/>
                </a:lnTo>
                <a:lnTo>
                  <a:pt x="1978454" y="64060"/>
                </a:lnTo>
                <a:lnTo>
                  <a:pt x="1923849" y="52284"/>
                </a:lnTo>
                <a:lnTo>
                  <a:pt x="1868024" y="41624"/>
                </a:lnTo>
                <a:lnTo>
                  <a:pt x="1811039" y="32108"/>
                </a:lnTo>
                <a:lnTo>
                  <a:pt x="1752956" y="23766"/>
                </a:lnTo>
                <a:lnTo>
                  <a:pt x="1693837" y="16626"/>
                </a:lnTo>
                <a:lnTo>
                  <a:pt x="1633741" y="10719"/>
                </a:lnTo>
                <a:lnTo>
                  <a:pt x="1572730" y="6073"/>
                </a:lnTo>
                <a:lnTo>
                  <a:pt x="1510866" y="2718"/>
                </a:lnTo>
                <a:lnTo>
                  <a:pt x="1448209" y="684"/>
                </a:lnTo>
                <a:lnTo>
                  <a:pt x="138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31624" y="5044440"/>
            <a:ext cx="2769870" cy="1330960"/>
          </a:xfrm>
          <a:custGeom>
            <a:avLst/>
            <a:gdLst/>
            <a:ahLst/>
            <a:cxnLst/>
            <a:rect l="l" t="t" r="r" b="b"/>
            <a:pathLst>
              <a:path w="2769870" h="1330960">
                <a:moveTo>
                  <a:pt x="0" y="665333"/>
                </a:moveTo>
                <a:lnTo>
                  <a:pt x="5659" y="604774"/>
                </a:lnTo>
                <a:lnTo>
                  <a:pt x="22311" y="545738"/>
                </a:lnTo>
                <a:lnTo>
                  <a:pt x="49466" y="488461"/>
                </a:lnTo>
                <a:lnTo>
                  <a:pt x="86637" y="433177"/>
                </a:lnTo>
                <a:lnTo>
                  <a:pt x="133333" y="380120"/>
                </a:lnTo>
                <a:lnTo>
                  <a:pt x="189067" y="329527"/>
                </a:lnTo>
                <a:lnTo>
                  <a:pt x="220170" y="305227"/>
                </a:lnTo>
                <a:lnTo>
                  <a:pt x="253349" y="281631"/>
                </a:lnTo>
                <a:lnTo>
                  <a:pt x="288543" y="258768"/>
                </a:lnTo>
                <a:lnTo>
                  <a:pt x="325690" y="236667"/>
                </a:lnTo>
                <a:lnTo>
                  <a:pt x="364730" y="215359"/>
                </a:lnTo>
                <a:lnTo>
                  <a:pt x="405602" y="194871"/>
                </a:lnTo>
                <a:lnTo>
                  <a:pt x="448244" y="175234"/>
                </a:lnTo>
                <a:lnTo>
                  <a:pt x="492595" y="156478"/>
                </a:lnTo>
                <a:lnTo>
                  <a:pt x="538594" y="138630"/>
                </a:lnTo>
                <a:lnTo>
                  <a:pt x="586181" y="121721"/>
                </a:lnTo>
                <a:lnTo>
                  <a:pt x="635293" y="105780"/>
                </a:lnTo>
                <a:lnTo>
                  <a:pt x="685870" y="90837"/>
                </a:lnTo>
                <a:lnTo>
                  <a:pt x="737851" y="76920"/>
                </a:lnTo>
                <a:lnTo>
                  <a:pt x="791175" y="64060"/>
                </a:lnTo>
                <a:lnTo>
                  <a:pt x="845780" y="52285"/>
                </a:lnTo>
                <a:lnTo>
                  <a:pt x="901606" y="41624"/>
                </a:lnTo>
                <a:lnTo>
                  <a:pt x="958590" y="32108"/>
                </a:lnTo>
                <a:lnTo>
                  <a:pt x="1016673" y="23766"/>
                </a:lnTo>
                <a:lnTo>
                  <a:pt x="1075793" y="16626"/>
                </a:lnTo>
                <a:lnTo>
                  <a:pt x="1135889" y="10719"/>
                </a:lnTo>
                <a:lnTo>
                  <a:pt x="1196900" y="6073"/>
                </a:lnTo>
                <a:lnTo>
                  <a:pt x="1258764" y="2719"/>
                </a:lnTo>
                <a:lnTo>
                  <a:pt x="1321422" y="684"/>
                </a:lnTo>
                <a:lnTo>
                  <a:pt x="1384810" y="0"/>
                </a:lnTo>
                <a:lnTo>
                  <a:pt x="1448199" y="684"/>
                </a:lnTo>
                <a:lnTo>
                  <a:pt x="1510856" y="2719"/>
                </a:lnTo>
                <a:lnTo>
                  <a:pt x="1572721" y="6073"/>
                </a:lnTo>
                <a:lnTo>
                  <a:pt x="1633732" y="10719"/>
                </a:lnTo>
                <a:lnTo>
                  <a:pt x="1693828" y="16626"/>
                </a:lnTo>
                <a:lnTo>
                  <a:pt x="1752949" y="23766"/>
                </a:lnTo>
                <a:lnTo>
                  <a:pt x="1811032" y="32108"/>
                </a:lnTo>
                <a:lnTo>
                  <a:pt x="1868017" y="41624"/>
                </a:lnTo>
                <a:lnTo>
                  <a:pt x="1923843" y="52285"/>
                </a:lnTo>
                <a:lnTo>
                  <a:pt x="1978448" y="64060"/>
                </a:lnTo>
                <a:lnTo>
                  <a:pt x="2031772" y="76920"/>
                </a:lnTo>
                <a:lnTo>
                  <a:pt x="2083754" y="90837"/>
                </a:lnTo>
                <a:lnTo>
                  <a:pt x="2134331" y="105780"/>
                </a:lnTo>
                <a:lnTo>
                  <a:pt x="2183444" y="121721"/>
                </a:lnTo>
                <a:lnTo>
                  <a:pt x="2231031" y="138630"/>
                </a:lnTo>
                <a:lnTo>
                  <a:pt x="2277031" y="156478"/>
                </a:lnTo>
                <a:lnTo>
                  <a:pt x="2321382" y="175234"/>
                </a:lnTo>
                <a:lnTo>
                  <a:pt x="2364025" y="194871"/>
                </a:lnTo>
                <a:lnTo>
                  <a:pt x="2404897" y="215359"/>
                </a:lnTo>
                <a:lnTo>
                  <a:pt x="2443937" y="236667"/>
                </a:lnTo>
                <a:lnTo>
                  <a:pt x="2481085" y="258768"/>
                </a:lnTo>
                <a:lnTo>
                  <a:pt x="2516279" y="281631"/>
                </a:lnTo>
                <a:lnTo>
                  <a:pt x="2549458" y="305227"/>
                </a:lnTo>
                <a:lnTo>
                  <a:pt x="2580561" y="329527"/>
                </a:lnTo>
                <a:lnTo>
                  <a:pt x="2609528" y="354501"/>
                </a:lnTo>
                <a:lnTo>
                  <a:pt x="2660804" y="406355"/>
                </a:lnTo>
                <a:lnTo>
                  <a:pt x="2702799" y="460555"/>
                </a:lnTo>
                <a:lnTo>
                  <a:pt x="2735024" y="516865"/>
                </a:lnTo>
                <a:lnTo>
                  <a:pt x="2756989" y="575051"/>
                </a:lnTo>
                <a:lnTo>
                  <a:pt x="2768206" y="634878"/>
                </a:lnTo>
                <a:lnTo>
                  <a:pt x="2769631" y="665333"/>
                </a:lnTo>
                <a:lnTo>
                  <a:pt x="2768206" y="695788"/>
                </a:lnTo>
                <a:lnTo>
                  <a:pt x="2756989" y="755616"/>
                </a:lnTo>
                <a:lnTo>
                  <a:pt x="2735024" y="813802"/>
                </a:lnTo>
                <a:lnTo>
                  <a:pt x="2702799" y="870113"/>
                </a:lnTo>
                <a:lnTo>
                  <a:pt x="2660804" y="924313"/>
                </a:lnTo>
                <a:lnTo>
                  <a:pt x="2609528" y="976168"/>
                </a:lnTo>
                <a:lnTo>
                  <a:pt x="2580561" y="1001142"/>
                </a:lnTo>
                <a:lnTo>
                  <a:pt x="2549458" y="1025442"/>
                </a:lnTo>
                <a:lnTo>
                  <a:pt x="2516279" y="1049038"/>
                </a:lnTo>
                <a:lnTo>
                  <a:pt x="2481085" y="1071901"/>
                </a:lnTo>
                <a:lnTo>
                  <a:pt x="2443937" y="1094002"/>
                </a:lnTo>
                <a:lnTo>
                  <a:pt x="2404897" y="1115311"/>
                </a:lnTo>
                <a:lnTo>
                  <a:pt x="2364025" y="1135798"/>
                </a:lnTo>
                <a:lnTo>
                  <a:pt x="2321382" y="1155435"/>
                </a:lnTo>
                <a:lnTo>
                  <a:pt x="2277031" y="1174192"/>
                </a:lnTo>
                <a:lnTo>
                  <a:pt x="2231031" y="1192039"/>
                </a:lnTo>
                <a:lnTo>
                  <a:pt x="2183444" y="1208948"/>
                </a:lnTo>
                <a:lnTo>
                  <a:pt x="2134331" y="1224889"/>
                </a:lnTo>
                <a:lnTo>
                  <a:pt x="2083754" y="1239833"/>
                </a:lnTo>
                <a:lnTo>
                  <a:pt x="2031772" y="1253749"/>
                </a:lnTo>
                <a:lnTo>
                  <a:pt x="1978448" y="1266610"/>
                </a:lnTo>
                <a:lnTo>
                  <a:pt x="1923843" y="1278385"/>
                </a:lnTo>
                <a:lnTo>
                  <a:pt x="1868017" y="1289045"/>
                </a:lnTo>
                <a:lnTo>
                  <a:pt x="1811032" y="1298561"/>
                </a:lnTo>
                <a:lnTo>
                  <a:pt x="1752949" y="1306904"/>
                </a:lnTo>
                <a:lnTo>
                  <a:pt x="1693828" y="1314043"/>
                </a:lnTo>
                <a:lnTo>
                  <a:pt x="1633732" y="1319951"/>
                </a:lnTo>
                <a:lnTo>
                  <a:pt x="1572721" y="1324597"/>
                </a:lnTo>
                <a:lnTo>
                  <a:pt x="1510856" y="1327951"/>
                </a:lnTo>
                <a:lnTo>
                  <a:pt x="1448199" y="1329986"/>
                </a:lnTo>
                <a:lnTo>
                  <a:pt x="1384810" y="1330670"/>
                </a:lnTo>
                <a:lnTo>
                  <a:pt x="1321422" y="1329986"/>
                </a:lnTo>
                <a:lnTo>
                  <a:pt x="1258764" y="1327951"/>
                </a:lnTo>
                <a:lnTo>
                  <a:pt x="1196900" y="1324597"/>
                </a:lnTo>
                <a:lnTo>
                  <a:pt x="1135889" y="1319951"/>
                </a:lnTo>
                <a:lnTo>
                  <a:pt x="1075793" y="1314043"/>
                </a:lnTo>
                <a:lnTo>
                  <a:pt x="1016673" y="1306904"/>
                </a:lnTo>
                <a:lnTo>
                  <a:pt x="958590" y="1298561"/>
                </a:lnTo>
                <a:lnTo>
                  <a:pt x="901606" y="1289045"/>
                </a:lnTo>
                <a:lnTo>
                  <a:pt x="845780" y="1278385"/>
                </a:lnTo>
                <a:lnTo>
                  <a:pt x="791175" y="1266610"/>
                </a:lnTo>
                <a:lnTo>
                  <a:pt x="737851" y="1253749"/>
                </a:lnTo>
                <a:lnTo>
                  <a:pt x="685870" y="1239833"/>
                </a:lnTo>
                <a:lnTo>
                  <a:pt x="635293" y="1224889"/>
                </a:lnTo>
                <a:lnTo>
                  <a:pt x="586181" y="1208948"/>
                </a:lnTo>
                <a:lnTo>
                  <a:pt x="538594" y="1192039"/>
                </a:lnTo>
                <a:lnTo>
                  <a:pt x="492595" y="1174192"/>
                </a:lnTo>
                <a:lnTo>
                  <a:pt x="448244" y="1155435"/>
                </a:lnTo>
                <a:lnTo>
                  <a:pt x="405602" y="1135798"/>
                </a:lnTo>
                <a:lnTo>
                  <a:pt x="364730" y="1115311"/>
                </a:lnTo>
                <a:lnTo>
                  <a:pt x="325690" y="1094002"/>
                </a:lnTo>
                <a:lnTo>
                  <a:pt x="288543" y="1071901"/>
                </a:lnTo>
                <a:lnTo>
                  <a:pt x="253349" y="1049038"/>
                </a:lnTo>
                <a:lnTo>
                  <a:pt x="220170" y="1025442"/>
                </a:lnTo>
                <a:lnTo>
                  <a:pt x="189067" y="1001142"/>
                </a:lnTo>
                <a:lnTo>
                  <a:pt x="160101" y="976168"/>
                </a:lnTo>
                <a:lnTo>
                  <a:pt x="108825" y="924313"/>
                </a:lnTo>
                <a:lnTo>
                  <a:pt x="66830" y="870113"/>
                </a:lnTo>
                <a:lnTo>
                  <a:pt x="34606" y="813802"/>
                </a:lnTo>
                <a:lnTo>
                  <a:pt x="12641" y="755616"/>
                </a:lnTo>
                <a:lnTo>
                  <a:pt x="1425" y="695788"/>
                </a:lnTo>
                <a:lnTo>
                  <a:pt x="0" y="6653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41898" y="4612309"/>
            <a:ext cx="3317240" cy="400685"/>
          </a:xfrm>
          <a:custGeom>
            <a:avLst/>
            <a:gdLst/>
            <a:ahLst/>
            <a:cxnLst/>
            <a:rect l="l" t="t" r="r" b="b"/>
            <a:pathLst>
              <a:path w="3317240" h="400685">
                <a:moveTo>
                  <a:pt x="0" y="0"/>
                </a:moveTo>
                <a:lnTo>
                  <a:pt x="3316681" y="0"/>
                </a:lnTo>
                <a:lnTo>
                  <a:pt x="3316681" y="400100"/>
                </a:lnTo>
                <a:lnTo>
                  <a:pt x="0" y="400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09752" y="3746691"/>
            <a:ext cx="940677" cy="728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84664" y="1764385"/>
            <a:ext cx="774065" cy="131445"/>
          </a:xfrm>
          <a:custGeom>
            <a:avLst/>
            <a:gdLst/>
            <a:ahLst/>
            <a:cxnLst/>
            <a:rect l="l" t="t" r="r" b="b"/>
            <a:pathLst>
              <a:path w="774064" h="131444">
                <a:moveTo>
                  <a:pt x="748995" y="78994"/>
                </a:moveTo>
                <a:lnTo>
                  <a:pt x="692442" y="78994"/>
                </a:lnTo>
                <a:lnTo>
                  <a:pt x="645591" y="106413"/>
                </a:lnTo>
                <a:lnTo>
                  <a:pt x="643305" y="115163"/>
                </a:lnTo>
                <a:lnTo>
                  <a:pt x="651268" y="128790"/>
                </a:lnTo>
                <a:lnTo>
                  <a:pt x="660019" y="131076"/>
                </a:lnTo>
                <a:lnTo>
                  <a:pt x="748995" y="78994"/>
                </a:lnTo>
                <a:close/>
              </a:path>
              <a:path w="774064" h="131444">
                <a:moveTo>
                  <a:pt x="659345" y="0"/>
                </a:moveTo>
                <a:lnTo>
                  <a:pt x="652272" y="1866"/>
                </a:lnTo>
                <a:lnTo>
                  <a:pt x="649097" y="4152"/>
                </a:lnTo>
                <a:lnTo>
                  <a:pt x="643153" y="14389"/>
                </a:lnTo>
                <a:lnTo>
                  <a:pt x="645464" y="23126"/>
                </a:lnTo>
                <a:lnTo>
                  <a:pt x="692404" y="50419"/>
                </a:lnTo>
                <a:lnTo>
                  <a:pt x="0" y="51447"/>
                </a:lnTo>
                <a:lnTo>
                  <a:pt x="38" y="80022"/>
                </a:lnTo>
                <a:lnTo>
                  <a:pt x="748995" y="78994"/>
                </a:lnTo>
                <a:lnTo>
                  <a:pt x="773620" y="64579"/>
                </a:lnTo>
                <a:lnTo>
                  <a:pt x="663232" y="406"/>
                </a:lnTo>
                <a:lnTo>
                  <a:pt x="65934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98884" y="1764385"/>
            <a:ext cx="774065" cy="131445"/>
          </a:xfrm>
          <a:custGeom>
            <a:avLst/>
            <a:gdLst/>
            <a:ahLst/>
            <a:cxnLst/>
            <a:rect l="l" t="t" r="r" b="b"/>
            <a:pathLst>
              <a:path w="774064" h="131444">
                <a:moveTo>
                  <a:pt x="749007" y="78994"/>
                </a:moveTo>
                <a:lnTo>
                  <a:pt x="692442" y="78994"/>
                </a:lnTo>
                <a:lnTo>
                  <a:pt x="645591" y="106413"/>
                </a:lnTo>
                <a:lnTo>
                  <a:pt x="643305" y="115163"/>
                </a:lnTo>
                <a:lnTo>
                  <a:pt x="651281" y="128790"/>
                </a:lnTo>
                <a:lnTo>
                  <a:pt x="660031" y="131076"/>
                </a:lnTo>
                <a:lnTo>
                  <a:pt x="749007" y="78994"/>
                </a:lnTo>
                <a:close/>
              </a:path>
              <a:path w="774064" h="131444">
                <a:moveTo>
                  <a:pt x="659358" y="0"/>
                </a:moveTo>
                <a:lnTo>
                  <a:pt x="652284" y="1866"/>
                </a:lnTo>
                <a:lnTo>
                  <a:pt x="649109" y="4152"/>
                </a:lnTo>
                <a:lnTo>
                  <a:pt x="643153" y="14389"/>
                </a:lnTo>
                <a:lnTo>
                  <a:pt x="645477" y="23126"/>
                </a:lnTo>
                <a:lnTo>
                  <a:pt x="692403" y="50419"/>
                </a:lnTo>
                <a:lnTo>
                  <a:pt x="0" y="51447"/>
                </a:lnTo>
                <a:lnTo>
                  <a:pt x="50" y="80022"/>
                </a:lnTo>
                <a:lnTo>
                  <a:pt x="749007" y="78994"/>
                </a:lnTo>
                <a:lnTo>
                  <a:pt x="773633" y="64579"/>
                </a:lnTo>
                <a:lnTo>
                  <a:pt x="663244" y="406"/>
                </a:lnTo>
                <a:lnTo>
                  <a:pt x="65935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79398" y="1764385"/>
            <a:ext cx="774065" cy="131445"/>
          </a:xfrm>
          <a:custGeom>
            <a:avLst/>
            <a:gdLst/>
            <a:ahLst/>
            <a:cxnLst/>
            <a:rect l="l" t="t" r="r" b="b"/>
            <a:pathLst>
              <a:path w="774065" h="131444">
                <a:moveTo>
                  <a:pt x="748995" y="78994"/>
                </a:moveTo>
                <a:lnTo>
                  <a:pt x="692442" y="78994"/>
                </a:lnTo>
                <a:lnTo>
                  <a:pt x="645579" y="106413"/>
                </a:lnTo>
                <a:lnTo>
                  <a:pt x="643293" y="115163"/>
                </a:lnTo>
                <a:lnTo>
                  <a:pt x="651268" y="128790"/>
                </a:lnTo>
                <a:lnTo>
                  <a:pt x="660019" y="131076"/>
                </a:lnTo>
                <a:lnTo>
                  <a:pt x="748995" y="78994"/>
                </a:lnTo>
                <a:close/>
              </a:path>
              <a:path w="774065" h="131444">
                <a:moveTo>
                  <a:pt x="659345" y="0"/>
                </a:moveTo>
                <a:lnTo>
                  <a:pt x="652272" y="1866"/>
                </a:lnTo>
                <a:lnTo>
                  <a:pt x="649097" y="4152"/>
                </a:lnTo>
                <a:lnTo>
                  <a:pt x="643140" y="14389"/>
                </a:lnTo>
                <a:lnTo>
                  <a:pt x="645464" y="23126"/>
                </a:lnTo>
                <a:lnTo>
                  <a:pt x="692391" y="50419"/>
                </a:lnTo>
                <a:lnTo>
                  <a:pt x="0" y="51447"/>
                </a:lnTo>
                <a:lnTo>
                  <a:pt x="38" y="80022"/>
                </a:lnTo>
                <a:lnTo>
                  <a:pt x="748995" y="78994"/>
                </a:lnTo>
                <a:lnTo>
                  <a:pt x="773620" y="64579"/>
                </a:lnTo>
                <a:lnTo>
                  <a:pt x="663232" y="406"/>
                </a:lnTo>
                <a:lnTo>
                  <a:pt x="65934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22816" y="1764385"/>
            <a:ext cx="774065" cy="131445"/>
          </a:xfrm>
          <a:custGeom>
            <a:avLst/>
            <a:gdLst/>
            <a:ahLst/>
            <a:cxnLst/>
            <a:rect l="l" t="t" r="r" b="b"/>
            <a:pathLst>
              <a:path w="774065" h="131444">
                <a:moveTo>
                  <a:pt x="748998" y="78994"/>
                </a:moveTo>
                <a:lnTo>
                  <a:pt x="692442" y="78994"/>
                </a:lnTo>
                <a:lnTo>
                  <a:pt x="645591" y="106413"/>
                </a:lnTo>
                <a:lnTo>
                  <a:pt x="643305" y="115163"/>
                </a:lnTo>
                <a:lnTo>
                  <a:pt x="651268" y="128790"/>
                </a:lnTo>
                <a:lnTo>
                  <a:pt x="660031" y="131076"/>
                </a:lnTo>
                <a:lnTo>
                  <a:pt x="748998" y="78994"/>
                </a:lnTo>
                <a:close/>
              </a:path>
              <a:path w="774065" h="131444">
                <a:moveTo>
                  <a:pt x="659345" y="0"/>
                </a:moveTo>
                <a:lnTo>
                  <a:pt x="652272" y="1866"/>
                </a:lnTo>
                <a:lnTo>
                  <a:pt x="649097" y="4152"/>
                </a:lnTo>
                <a:lnTo>
                  <a:pt x="643153" y="14389"/>
                </a:lnTo>
                <a:lnTo>
                  <a:pt x="645464" y="23126"/>
                </a:lnTo>
                <a:lnTo>
                  <a:pt x="692403" y="50419"/>
                </a:lnTo>
                <a:lnTo>
                  <a:pt x="0" y="51447"/>
                </a:lnTo>
                <a:lnTo>
                  <a:pt x="38" y="80022"/>
                </a:lnTo>
                <a:lnTo>
                  <a:pt x="748998" y="78994"/>
                </a:lnTo>
                <a:lnTo>
                  <a:pt x="773620" y="64579"/>
                </a:lnTo>
                <a:lnTo>
                  <a:pt x="663244" y="406"/>
                </a:lnTo>
                <a:lnTo>
                  <a:pt x="65934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17746" y="1829257"/>
            <a:ext cx="572135" cy="635"/>
          </a:xfrm>
          <a:custGeom>
            <a:avLst/>
            <a:gdLst/>
            <a:ahLst/>
            <a:cxnLst/>
            <a:rect l="l" t="t" r="r" b="b"/>
            <a:pathLst>
              <a:path w="572134" h="635">
                <a:moveTo>
                  <a:pt x="0" y="0"/>
                </a:moveTo>
                <a:lnTo>
                  <a:pt x="572088" y="577"/>
                </a:lnTo>
              </a:path>
            </a:pathLst>
          </a:custGeom>
          <a:ln w="28575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123510" y="1828965"/>
            <a:ext cx="132715" cy="1031240"/>
          </a:xfrm>
          <a:custGeom>
            <a:avLst/>
            <a:gdLst/>
            <a:ahLst/>
            <a:cxnLst/>
            <a:rect l="l" t="t" r="r" b="b"/>
            <a:pathLst>
              <a:path w="132715" h="1031239">
                <a:moveTo>
                  <a:pt x="15938" y="900849"/>
                </a:moveTo>
                <a:lnTo>
                  <a:pt x="2311" y="908799"/>
                </a:lnTo>
                <a:lnTo>
                  <a:pt x="0" y="917549"/>
                </a:lnTo>
                <a:lnTo>
                  <a:pt x="66332" y="1031240"/>
                </a:lnTo>
                <a:lnTo>
                  <a:pt x="113700" y="950036"/>
                </a:lnTo>
                <a:lnTo>
                  <a:pt x="52044" y="950036"/>
                </a:lnTo>
                <a:lnTo>
                  <a:pt x="24688" y="903147"/>
                </a:lnTo>
                <a:lnTo>
                  <a:pt x="15938" y="900849"/>
                </a:lnTo>
                <a:close/>
              </a:path>
              <a:path w="132715" h="1031239">
                <a:moveTo>
                  <a:pt x="80619" y="0"/>
                </a:moveTo>
                <a:lnTo>
                  <a:pt x="52044" y="0"/>
                </a:lnTo>
                <a:lnTo>
                  <a:pt x="52044" y="950036"/>
                </a:lnTo>
                <a:lnTo>
                  <a:pt x="80619" y="950036"/>
                </a:lnTo>
                <a:lnTo>
                  <a:pt x="80619" y="0"/>
                </a:lnTo>
                <a:close/>
              </a:path>
              <a:path w="132715" h="1031239">
                <a:moveTo>
                  <a:pt x="116713" y="900849"/>
                </a:moveTo>
                <a:lnTo>
                  <a:pt x="107962" y="903147"/>
                </a:lnTo>
                <a:lnTo>
                  <a:pt x="80619" y="950036"/>
                </a:lnTo>
                <a:lnTo>
                  <a:pt x="113700" y="950036"/>
                </a:lnTo>
                <a:lnTo>
                  <a:pt x="132651" y="917549"/>
                </a:lnTo>
                <a:lnTo>
                  <a:pt x="130352" y="908799"/>
                </a:lnTo>
                <a:lnTo>
                  <a:pt x="116713" y="9008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69133" y="1464589"/>
            <a:ext cx="729918" cy="729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411945" y="1179474"/>
            <a:ext cx="10414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农产品基地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34495" y="2133384"/>
            <a:ext cx="5581650" cy="417195"/>
          </a:xfrm>
          <a:custGeom>
            <a:avLst/>
            <a:gdLst/>
            <a:ahLst/>
            <a:cxnLst/>
            <a:rect l="l" t="t" r="r" b="b"/>
            <a:pathLst>
              <a:path w="5581650" h="417194">
                <a:moveTo>
                  <a:pt x="5581473" y="0"/>
                </a:moveTo>
                <a:lnTo>
                  <a:pt x="5575878" y="42038"/>
                </a:lnTo>
                <a:lnTo>
                  <a:pt x="5559831" y="81193"/>
                </a:lnTo>
                <a:lnTo>
                  <a:pt x="5534440" y="116625"/>
                </a:lnTo>
                <a:lnTo>
                  <a:pt x="5500812" y="147496"/>
                </a:lnTo>
                <a:lnTo>
                  <a:pt x="5460054" y="172967"/>
                </a:lnTo>
                <a:lnTo>
                  <a:pt x="5413275" y="192199"/>
                </a:lnTo>
                <a:lnTo>
                  <a:pt x="5361581" y="204353"/>
                </a:lnTo>
                <a:lnTo>
                  <a:pt x="5306080" y="208591"/>
                </a:lnTo>
                <a:lnTo>
                  <a:pt x="3066131" y="208591"/>
                </a:lnTo>
                <a:lnTo>
                  <a:pt x="3010628" y="212828"/>
                </a:lnTo>
                <a:lnTo>
                  <a:pt x="2958933" y="224983"/>
                </a:lnTo>
                <a:lnTo>
                  <a:pt x="2912152" y="244215"/>
                </a:lnTo>
                <a:lnTo>
                  <a:pt x="2871394" y="269686"/>
                </a:lnTo>
                <a:lnTo>
                  <a:pt x="2837765" y="300557"/>
                </a:lnTo>
                <a:lnTo>
                  <a:pt x="2812373" y="335989"/>
                </a:lnTo>
                <a:lnTo>
                  <a:pt x="2796326" y="375144"/>
                </a:lnTo>
                <a:lnTo>
                  <a:pt x="2790731" y="417183"/>
                </a:lnTo>
                <a:lnTo>
                  <a:pt x="2785136" y="375144"/>
                </a:lnTo>
                <a:lnTo>
                  <a:pt x="2769090" y="335989"/>
                </a:lnTo>
                <a:lnTo>
                  <a:pt x="2743700" y="300557"/>
                </a:lnTo>
                <a:lnTo>
                  <a:pt x="2710074" y="269686"/>
                </a:lnTo>
                <a:lnTo>
                  <a:pt x="2669317" y="244215"/>
                </a:lnTo>
                <a:lnTo>
                  <a:pt x="2622538" y="224983"/>
                </a:lnTo>
                <a:lnTo>
                  <a:pt x="2570843" y="212828"/>
                </a:lnTo>
                <a:lnTo>
                  <a:pt x="2515341" y="208591"/>
                </a:lnTo>
                <a:lnTo>
                  <a:pt x="275390" y="208591"/>
                </a:lnTo>
                <a:lnTo>
                  <a:pt x="219887" y="204353"/>
                </a:lnTo>
                <a:lnTo>
                  <a:pt x="168193" y="192199"/>
                </a:lnTo>
                <a:lnTo>
                  <a:pt x="121414" y="172967"/>
                </a:lnTo>
                <a:lnTo>
                  <a:pt x="80657" y="147496"/>
                </a:lnTo>
                <a:lnTo>
                  <a:pt x="47030" y="116625"/>
                </a:lnTo>
                <a:lnTo>
                  <a:pt x="21640" y="81193"/>
                </a:lnTo>
                <a:lnTo>
                  <a:pt x="5594" y="4203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91892" y="3678647"/>
            <a:ext cx="862012" cy="862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64538" y="4615294"/>
            <a:ext cx="2917190" cy="584835"/>
          </a:xfrm>
          <a:custGeom>
            <a:avLst/>
            <a:gdLst/>
            <a:ahLst/>
            <a:cxnLst/>
            <a:rect l="l" t="t" r="r" b="b"/>
            <a:pathLst>
              <a:path w="2917190" h="584835">
                <a:moveTo>
                  <a:pt x="0" y="0"/>
                </a:moveTo>
                <a:lnTo>
                  <a:pt x="2916720" y="0"/>
                </a:lnTo>
                <a:lnTo>
                  <a:pt x="2916720" y="584771"/>
                </a:lnTo>
                <a:lnTo>
                  <a:pt x="0" y="5847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215807" y="2616085"/>
            <a:ext cx="16510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产品非标、无品牌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85085" y="3180168"/>
            <a:ext cx="899794" cy="370205"/>
          </a:xfrm>
          <a:custGeom>
            <a:avLst/>
            <a:gdLst/>
            <a:ahLst/>
            <a:cxnLst/>
            <a:rect l="l" t="t" r="r" b="b"/>
            <a:pathLst>
              <a:path w="899795" h="370204">
                <a:moveTo>
                  <a:pt x="899604" y="185026"/>
                </a:moveTo>
                <a:lnTo>
                  <a:pt x="0" y="185026"/>
                </a:lnTo>
                <a:lnTo>
                  <a:pt x="449795" y="370052"/>
                </a:lnTo>
                <a:lnTo>
                  <a:pt x="899604" y="185026"/>
                </a:lnTo>
                <a:close/>
              </a:path>
              <a:path w="899795" h="370204">
                <a:moveTo>
                  <a:pt x="674700" y="0"/>
                </a:moveTo>
                <a:lnTo>
                  <a:pt x="224904" y="0"/>
                </a:lnTo>
                <a:lnTo>
                  <a:pt x="224904" y="185026"/>
                </a:lnTo>
                <a:lnTo>
                  <a:pt x="674700" y="185026"/>
                </a:lnTo>
                <a:lnTo>
                  <a:pt x="674700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63714" y="3180168"/>
            <a:ext cx="899794" cy="370205"/>
          </a:xfrm>
          <a:custGeom>
            <a:avLst/>
            <a:gdLst/>
            <a:ahLst/>
            <a:cxnLst/>
            <a:rect l="l" t="t" r="r" b="b"/>
            <a:pathLst>
              <a:path w="899795" h="370204">
                <a:moveTo>
                  <a:pt x="899591" y="185026"/>
                </a:moveTo>
                <a:lnTo>
                  <a:pt x="0" y="185026"/>
                </a:lnTo>
                <a:lnTo>
                  <a:pt x="449795" y="370052"/>
                </a:lnTo>
                <a:lnTo>
                  <a:pt x="899591" y="185026"/>
                </a:lnTo>
                <a:close/>
              </a:path>
              <a:path w="899795" h="370204">
                <a:moveTo>
                  <a:pt x="674687" y="0"/>
                </a:moveTo>
                <a:lnTo>
                  <a:pt x="224891" y="0"/>
                </a:lnTo>
                <a:lnTo>
                  <a:pt x="224891" y="185026"/>
                </a:lnTo>
                <a:lnTo>
                  <a:pt x="674687" y="185026"/>
                </a:lnTo>
                <a:lnTo>
                  <a:pt x="674687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97170" y="4843094"/>
            <a:ext cx="774065" cy="131445"/>
          </a:xfrm>
          <a:custGeom>
            <a:avLst/>
            <a:gdLst/>
            <a:ahLst/>
            <a:cxnLst/>
            <a:rect l="l" t="t" r="r" b="b"/>
            <a:pathLst>
              <a:path w="774064" h="131445">
                <a:moveTo>
                  <a:pt x="748995" y="78993"/>
                </a:moveTo>
                <a:lnTo>
                  <a:pt x="692442" y="78993"/>
                </a:lnTo>
                <a:lnTo>
                  <a:pt x="645591" y="106413"/>
                </a:lnTo>
                <a:lnTo>
                  <a:pt x="643293" y="115163"/>
                </a:lnTo>
                <a:lnTo>
                  <a:pt x="651268" y="128790"/>
                </a:lnTo>
                <a:lnTo>
                  <a:pt x="660019" y="131076"/>
                </a:lnTo>
                <a:lnTo>
                  <a:pt x="748995" y="78993"/>
                </a:lnTo>
                <a:close/>
              </a:path>
              <a:path w="774064" h="131445">
                <a:moveTo>
                  <a:pt x="659345" y="0"/>
                </a:moveTo>
                <a:lnTo>
                  <a:pt x="652272" y="1866"/>
                </a:lnTo>
                <a:lnTo>
                  <a:pt x="649097" y="4152"/>
                </a:lnTo>
                <a:lnTo>
                  <a:pt x="643153" y="14389"/>
                </a:lnTo>
                <a:lnTo>
                  <a:pt x="645464" y="23139"/>
                </a:lnTo>
                <a:lnTo>
                  <a:pt x="692391" y="50418"/>
                </a:lnTo>
                <a:lnTo>
                  <a:pt x="0" y="51447"/>
                </a:lnTo>
                <a:lnTo>
                  <a:pt x="38" y="80022"/>
                </a:lnTo>
                <a:lnTo>
                  <a:pt x="748995" y="78993"/>
                </a:lnTo>
                <a:lnTo>
                  <a:pt x="773620" y="64579"/>
                </a:lnTo>
                <a:lnTo>
                  <a:pt x="663232" y="419"/>
                </a:lnTo>
                <a:lnTo>
                  <a:pt x="65934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813704" y="3603116"/>
            <a:ext cx="3324860" cy="2488565"/>
          </a:xfrm>
          <a:prstGeom prst="rect">
            <a:avLst/>
          </a:prstGeom>
          <a:ln w="12700">
            <a:solidFill>
              <a:srgbClr val="59595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3575">
              <a:lnSpc>
                <a:spcPct val="100000"/>
              </a:lnSpc>
              <a:spcBef>
                <a:spcPts val="1255"/>
              </a:spcBef>
            </a:pPr>
            <a:r>
              <a:rPr sz="2000" b="1" dirty="0">
                <a:solidFill>
                  <a:srgbClr val="62B134"/>
                </a:solidFill>
                <a:latin typeface="微软雅黑" panose="020B0503020204020204" charset="-122"/>
                <a:cs typeface="微软雅黑" panose="020B0503020204020204" charset="-122"/>
              </a:rPr>
              <a:t>自建冷链物流体系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462280" marR="304165" indent="-285750" defTabSz="-635">
              <a:lnSpc>
                <a:spcPct val="104000"/>
              </a:lnSpc>
              <a:spcBef>
                <a:spcPts val="680"/>
              </a:spcBef>
              <a:tabLst>
                <a:tab pos="462280" algn="l"/>
              </a:tabLst>
            </a:pPr>
            <a:r>
              <a:rPr sz="16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冷鲜库+冷冻库+冷藏车构建  完整冷链物流体系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462280" marR="199390" indent="-285750" defTabSz="-635">
              <a:lnSpc>
                <a:spcPts val="1900"/>
              </a:lnSpc>
              <a:spcBef>
                <a:spcPts val="60"/>
              </a:spcBef>
              <a:tabLst>
                <a:tab pos="462280" algn="l"/>
              </a:tabLst>
            </a:pPr>
            <a:r>
              <a:rPr sz="16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大幅提升效率与产品品质、降  低成本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39" name="object 39"/>
          <p:cNvSpPr txBox="1"/>
          <p:nvPr/>
        </p:nvSpPr>
        <p:spPr>
          <a:xfrm>
            <a:off x="1433042" y="3611689"/>
            <a:ext cx="3321685" cy="2480310"/>
          </a:xfrm>
          <a:prstGeom prst="rect">
            <a:avLst/>
          </a:prstGeom>
          <a:ln w="12700">
            <a:solidFill>
              <a:srgbClr val="59595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413385">
              <a:lnSpc>
                <a:spcPct val="100000"/>
              </a:lnSpc>
              <a:spcBef>
                <a:spcPts val="1210"/>
              </a:spcBef>
            </a:pPr>
            <a:r>
              <a:rPr sz="2000" b="1" dirty="0">
                <a:solidFill>
                  <a:srgbClr val="62B134"/>
                </a:solidFill>
                <a:latin typeface="微软雅黑" panose="020B0503020204020204" charset="-122"/>
                <a:cs typeface="微软雅黑" panose="020B0503020204020204" charset="-122"/>
              </a:rPr>
              <a:t>基地端：农产品品牌化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601980" marR="462915" indent="-285750" defTabSz="-635">
              <a:lnSpc>
                <a:spcPct val="104000"/>
              </a:lnSpc>
              <a:spcBef>
                <a:spcPts val="1130"/>
              </a:spcBef>
              <a:tabLst>
                <a:tab pos="601980" algn="l"/>
              </a:tabLst>
            </a:pPr>
            <a:r>
              <a:rPr sz="16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6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制定规格、品质等标准，  打造美菜自有品牌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0778" y="1316494"/>
            <a:ext cx="2712085" cy="4400550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 panose="02020603050405020304"/>
              <a:cs typeface="Times New Roman" panose="02020603050405020304"/>
            </a:endParaRPr>
          </a:p>
          <a:p>
            <a:pPr marL="9144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大幅提升效率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91440" defTabSz="-635">
              <a:lnSpc>
                <a:spcPct val="100000"/>
              </a:lnSpc>
              <a:spcBef>
                <a:spcPts val="880"/>
              </a:spcBef>
              <a:tabLst>
                <a:tab pos="376555" algn="l"/>
              </a:tabLst>
            </a:pPr>
            <a:r>
              <a:rPr sz="14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4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节约作业时长约</a:t>
            </a: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4.5小时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91440" defTabSz="-635">
              <a:lnSpc>
                <a:spcPct val="100000"/>
              </a:lnSpc>
              <a:spcBef>
                <a:spcPts val="820"/>
              </a:spcBef>
              <a:tabLst>
                <a:tab pos="376555" algn="l"/>
              </a:tabLst>
            </a:pPr>
            <a:r>
              <a:rPr sz="14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4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提升效率</a:t>
            </a: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9144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大幅提升产品品质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marR="88265" indent="-285750" defTabSz="-635">
              <a:lnSpc>
                <a:spcPct val="149000"/>
              </a:lnSpc>
              <a:spcBef>
                <a:spcPts val="60"/>
              </a:spcBef>
              <a:tabLst>
                <a:tab pos="376555" algn="l"/>
              </a:tabLst>
            </a:pPr>
            <a:r>
              <a:rPr sz="14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减少</a:t>
            </a:r>
            <a:r>
              <a:rPr sz="14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2次搬运环节，降低产品  损耗，提升质量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91440">
              <a:lnSpc>
                <a:spcPct val="100000"/>
              </a:lnSpc>
            </a:pPr>
            <a:r>
              <a:rPr sz="16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大幅提升服务水平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77190" marR="88265" indent="-285750" defTabSz="-635">
              <a:lnSpc>
                <a:spcPct val="149000"/>
              </a:lnSpc>
              <a:spcBef>
                <a:spcPts val="60"/>
              </a:spcBef>
              <a:tabLst>
                <a:tab pos="376555" algn="l"/>
              </a:tabLst>
            </a:pPr>
            <a:r>
              <a:rPr sz="1400" dirty="0">
                <a:solidFill>
                  <a:srgbClr val="595959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出库时间可提早到凌晨</a:t>
            </a:r>
            <a:r>
              <a:rPr sz="14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1点。  消灭迟到、提升抗风险能力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78529" y="279692"/>
            <a:ext cx="112349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仓储作业模式颠覆性升级，极大提升效率、降低成本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62791" y="2304453"/>
            <a:ext cx="960119" cy="626745"/>
          </a:xfrm>
          <a:custGeom>
            <a:avLst/>
            <a:gdLst/>
            <a:ahLst/>
            <a:cxnLst/>
            <a:rect l="l" t="t" r="r" b="b"/>
            <a:pathLst>
              <a:path w="960119" h="626744">
                <a:moveTo>
                  <a:pt x="0" y="0"/>
                </a:moveTo>
                <a:lnTo>
                  <a:pt x="959603" y="0"/>
                </a:lnTo>
                <a:lnTo>
                  <a:pt x="959603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1461" y="2304453"/>
            <a:ext cx="902335" cy="626745"/>
          </a:xfrm>
          <a:custGeom>
            <a:avLst/>
            <a:gdLst/>
            <a:ahLst/>
            <a:cxnLst/>
            <a:rect l="l" t="t" r="r" b="b"/>
            <a:pathLst>
              <a:path w="902335" h="626744">
                <a:moveTo>
                  <a:pt x="0" y="0"/>
                </a:moveTo>
                <a:lnTo>
                  <a:pt x="902013" y="0"/>
                </a:lnTo>
                <a:lnTo>
                  <a:pt x="902013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1593" y="2434767"/>
            <a:ext cx="215963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结合历史数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76200" defTabSz="-635">
              <a:lnSpc>
                <a:spcPts val="1420"/>
              </a:lnSpc>
              <a:tabLst>
                <a:tab pos="1701800" algn="l"/>
              </a:tabLst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据预采购	</a:t>
            </a:r>
            <a:r>
              <a:rPr sz="1800" b="1" baseline="32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预包装</a:t>
            </a:r>
            <a:endParaRPr sz="1800" baseline="3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7128" y="2274316"/>
            <a:ext cx="862330" cy="626745"/>
          </a:xfrm>
          <a:custGeom>
            <a:avLst/>
            <a:gdLst/>
            <a:ahLst/>
            <a:cxnLst/>
            <a:rect l="l" t="t" r="r" b="b"/>
            <a:pathLst>
              <a:path w="862329" h="626744">
                <a:moveTo>
                  <a:pt x="0" y="0"/>
                </a:moveTo>
                <a:lnTo>
                  <a:pt x="861972" y="0"/>
                </a:lnTo>
                <a:lnTo>
                  <a:pt x="861972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19515" y="2414790"/>
            <a:ext cx="4572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indent="-76200">
              <a:lnSpc>
                <a:spcPts val="1400"/>
              </a:lnSpc>
            </a:pP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金杯车  </a:t>
            </a: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配送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3490" y="1622602"/>
            <a:ext cx="109410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当日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142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9 p.m~11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p.m..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2074" y="1619910"/>
            <a:ext cx="108140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44450" defTabSz="-635">
              <a:lnSpc>
                <a:spcPts val="1400"/>
              </a:lnSpc>
              <a:tabLst>
                <a:tab pos="748665" algn="l"/>
              </a:tabLst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当日	次日 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11 p.m.~4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a.m.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1030" y="1622602"/>
            <a:ext cx="94297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ts val="1420"/>
              </a:lnSpc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次日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142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4 a.m~6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a.m.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8830" y="1632762"/>
            <a:ext cx="43370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4135">
              <a:lnSpc>
                <a:spcPts val="1400"/>
              </a:lnSpc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次日 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200" spc="-9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a.m.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9176" y="2549677"/>
            <a:ext cx="324485" cy="116839"/>
          </a:xfrm>
          <a:custGeom>
            <a:avLst/>
            <a:gdLst/>
            <a:ahLst/>
            <a:cxnLst/>
            <a:rect l="l" t="t" r="r" b="b"/>
            <a:pathLst>
              <a:path w="324485" h="116839">
                <a:moveTo>
                  <a:pt x="177800" y="44869"/>
                </a:moveTo>
                <a:lnTo>
                  <a:pt x="101600" y="44869"/>
                </a:lnTo>
                <a:lnTo>
                  <a:pt x="101600" y="70269"/>
                </a:lnTo>
                <a:lnTo>
                  <a:pt x="177800" y="70269"/>
                </a:lnTo>
                <a:lnTo>
                  <a:pt x="177800" y="44869"/>
                </a:lnTo>
                <a:close/>
              </a:path>
              <a:path w="324485" h="116839">
                <a:moveTo>
                  <a:pt x="76200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200" y="70269"/>
                </a:lnTo>
                <a:lnTo>
                  <a:pt x="76200" y="44869"/>
                </a:lnTo>
                <a:close/>
              </a:path>
              <a:path w="324485" h="116839">
                <a:moveTo>
                  <a:pt x="222567" y="0"/>
                </a:moveTo>
                <a:lnTo>
                  <a:pt x="216281" y="1663"/>
                </a:lnTo>
                <a:lnTo>
                  <a:pt x="213448" y="3683"/>
                </a:lnTo>
                <a:lnTo>
                  <a:pt x="208153" y="12776"/>
                </a:lnTo>
                <a:lnTo>
                  <a:pt x="210197" y="20548"/>
                </a:lnTo>
                <a:lnTo>
                  <a:pt x="251879" y="44869"/>
                </a:lnTo>
                <a:lnTo>
                  <a:pt x="203200" y="44869"/>
                </a:lnTo>
                <a:lnTo>
                  <a:pt x="203200" y="70269"/>
                </a:lnTo>
                <a:lnTo>
                  <a:pt x="251879" y="70269"/>
                </a:lnTo>
                <a:lnTo>
                  <a:pt x="210197" y="94576"/>
                </a:lnTo>
                <a:lnTo>
                  <a:pt x="208153" y="102349"/>
                </a:lnTo>
                <a:lnTo>
                  <a:pt x="215214" y="114477"/>
                </a:lnTo>
                <a:lnTo>
                  <a:pt x="222999" y="116522"/>
                </a:lnTo>
                <a:lnTo>
                  <a:pt x="324053" y="57569"/>
                </a:lnTo>
                <a:lnTo>
                  <a:pt x="226021" y="380"/>
                </a:lnTo>
                <a:lnTo>
                  <a:pt x="22256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16499" y="2274316"/>
            <a:ext cx="951230" cy="626745"/>
          </a:xfrm>
          <a:custGeom>
            <a:avLst/>
            <a:gdLst/>
            <a:ahLst/>
            <a:cxnLst/>
            <a:rect l="l" t="t" r="r" b="b"/>
            <a:pathLst>
              <a:path w="951229" h="626744">
                <a:moveTo>
                  <a:pt x="0" y="0"/>
                </a:moveTo>
                <a:lnTo>
                  <a:pt x="950681" y="0"/>
                </a:lnTo>
                <a:lnTo>
                  <a:pt x="950681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71023" y="2274316"/>
            <a:ext cx="1003300" cy="626745"/>
          </a:xfrm>
          <a:custGeom>
            <a:avLst/>
            <a:gdLst/>
            <a:ahLst/>
            <a:cxnLst/>
            <a:rect l="l" t="t" r="r" b="b"/>
            <a:pathLst>
              <a:path w="1003300" h="626744">
                <a:moveTo>
                  <a:pt x="0" y="0"/>
                </a:moveTo>
                <a:lnTo>
                  <a:pt x="1003130" y="0"/>
                </a:lnTo>
                <a:lnTo>
                  <a:pt x="1003130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91584" y="2323350"/>
            <a:ext cx="7620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根据订单</a:t>
            </a: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拣  货、称重、  装袋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5623" y="1425562"/>
            <a:ext cx="151638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仓储作业</a:t>
            </a:r>
            <a:r>
              <a:rPr sz="18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0模式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798" y="4859451"/>
            <a:ext cx="963930" cy="626745"/>
          </a:xfrm>
          <a:custGeom>
            <a:avLst/>
            <a:gdLst/>
            <a:ahLst/>
            <a:cxnLst/>
            <a:rect l="l" t="t" r="r" b="b"/>
            <a:pathLst>
              <a:path w="963930" h="626745">
                <a:moveTo>
                  <a:pt x="0" y="0"/>
                </a:moveTo>
                <a:lnTo>
                  <a:pt x="963710" y="0"/>
                </a:lnTo>
                <a:lnTo>
                  <a:pt x="963710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64653" y="4999938"/>
            <a:ext cx="7620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indent="-76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结合历史数  据预采购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7472" y="4079354"/>
            <a:ext cx="103695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-635">
              <a:lnSpc>
                <a:spcPts val="1420"/>
              </a:lnSpc>
              <a:tabLst>
                <a:tab pos="526415" algn="l"/>
              </a:tabLst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当日	次日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42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9 a.m.~ 0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p.m.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6384" y="4074566"/>
            <a:ext cx="102425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次日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142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0 a.m.~ 4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a.m.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9214" y="4074566"/>
            <a:ext cx="97980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sz="12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次日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142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 a.m.~4</a:t>
            </a:r>
            <a:r>
              <a:rPr sz="1200" spc="-9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a.m.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36776" y="5149176"/>
            <a:ext cx="419100" cy="116839"/>
          </a:xfrm>
          <a:custGeom>
            <a:avLst/>
            <a:gdLst/>
            <a:ahLst/>
            <a:cxnLst/>
            <a:rect l="l" t="t" r="r" b="b"/>
            <a:pathLst>
              <a:path w="419100" h="116839">
                <a:moveTo>
                  <a:pt x="279400" y="44869"/>
                </a:moveTo>
                <a:lnTo>
                  <a:pt x="203200" y="44869"/>
                </a:lnTo>
                <a:lnTo>
                  <a:pt x="203200" y="70269"/>
                </a:lnTo>
                <a:lnTo>
                  <a:pt x="279400" y="70269"/>
                </a:lnTo>
                <a:lnTo>
                  <a:pt x="279400" y="44869"/>
                </a:lnTo>
                <a:close/>
              </a:path>
              <a:path w="419100" h="116839">
                <a:moveTo>
                  <a:pt x="177800" y="44869"/>
                </a:moveTo>
                <a:lnTo>
                  <a:pt x="101600" y="44869"/>
                </a:lnTo>
                <a:lnTo>
                  <a:pt x="101600" y="70269"/>
                </a:lnTo>
                <a:lnTo>
                  <a:pt x="177800" y="70269"/>
                </a:lnTo>
                <a:lnTo>
                  <a:pt x="177800" y="44869"/>
                </a:lnTo>
                <a:close/>
              </a:path>
              <a:path w="419100" h="116839">
                <a:moveTo>
                  <a:pt x="76200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200" y="70269"/>
                </a:lnTo>
                <a:lnTo>
                  <a:pt x="76200" y="44869"/>
                </a:lnTo>
                <a:close/>
              </a:path>
              <a:path w="419100" h="116839">
                <a:moveTo>
                  <a:pt x="317525" y="0"/>
                </a:moveTo>
                <a:lnTo>
                  <a:pt x="311238" y="1663"/>
                </a:lnTo>
                <a:lnTo>
                  <a:pt x="308419" y="3682"/>
                </a:lnTo>
                <a:lnTo>
                  <a:pt x="303110" y="12776"/>
                </a:lnTo>
                <a:lnTo>
                  <a:pt x="305168" y="20548"/>
                </a:lnTo>
                <a:lnTo>
                  <a:pt x="346837" y="44869"/>
                </a:lnTo>
                <a:lnTo>
                  <a:pt x="304800" y="44869"/>
                </a:lnTo>
                <a:lnTo>
                  <a:pt x="304800" y="70269"/>
                </a:lnTo>
                <a:lnTo>
                  <a:pt x="346837" y="70269"/>
                </a:lnTo>
                <a:lnTo>
                  <a:pt x="305155" y="94576"/>
                </a:lnTo>
                <a:lnTo>
                  <a:pt x="303110" y="102349"/>
                </a:lnTo>
                <a:lnTo>
                  <a:pt x="310184" y="114477"/>
                </a:lnTo>
                <a:lnTo>
                  <a:pt x="317957" y="116522"/>
                </a:lnTo>
                <a:lnTo>
                  <a:pt x="419023" y="57569"/>
                </a:lnTo>
                <a:lnTo>
                  <a:pt x="320992" y="381"/>
                </a:lnTo>
                <a:lnTo>
                  <a:pt x="317525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7089" y="3837952"/>
            <a:ext cx="151638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z="14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仓储作业</a:t>
            </a:r>
            <a:r>
              <a:rPr sz="18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0模式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15658" y="2274316"/>
            <a:ext cx="986790" cy="626745"/>
          </a:xfrm>
          <a:custGeom>
            <a:avLst/>
            <a:gdLst/>
            <a:ahLst/>
            <a:cxnLst/>
            <a:rect l="l" t="t" r="r" b="b"/>
            <a:pathLst>
              <a:path w="986790" h="626744">
                <a:moveTo>
                  <a:pt x="0" y="0"/>
                </a:moveTo>
                <a:lnTo>
                  <a:pt x="986313" y="0"/>
                </a:lnTo>
                <a:lnTo>
                  <a:pt x="986313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827825" y="2323350"/>
            <a:ext cx="7620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司机在每个  </a:t>
            </a: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商户框</a:t>
            </a: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中核  货、装车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1183" y="4859451"/>
            <a:ext cx="1130300" cy="626745"/>
          </a:xfrm>
          <a:custGeom>
            <a:avLst/>
            <a:gdLst/>
            <a:ahLst/>
            <a:cxnLst/>
            <a:rect l="l" t="t" r="r" b="b"/>
            <a:pathLst>
              <a:path w="1130300" h="626745">
                <a:moveTo>
                  <a:pt x="0" y="0"/>
                </a:moveTo>
                <a:lnTo>
                  <a:pt x="1130310" y="0"/>
                </a:lnTo>
                <a:lnTo>
                  <a:pt x="1130310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459133" y="4999938"/>
            <a:ext cx="9144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司机从</a:t>
            </a: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货架</a:t>
            </a: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扫  描拣货、装车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87743" y="4859451"/>
            <a:ext cx="965200" cy="626745"/>
          </a:xfrm>
          <a:custGeom>
            <a:avLst/>
            <a:gdLst/>
            <a:ahLst/>
            <a:cxnLst/>
            <a:rect l="l" t="t" r="r" b="b"/>
            <a:pathLst>
              <a:path w="965200" h="626745">
                <a:moveTo>
                  <a:pt x="0" y="0"/>
                </a:moveTo>
                <a:lnTo>
                  <a:pt x="964800" y="0"/>
                </a:lnTo>
                <a:lnTo>
                  <a:pt x="964800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089152" y="4999938"/>
            <a:ext cx="76200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28600">
              <a:lnSpc>
                <a:spcPts val="1400"/>
              </a:lnSpc>
            </a:pP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厢式冷藏车  </a:t>
            </a: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配送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27901" y="5152402"/>
            <a:ext cx="396240" cy="116839"/>
          </a:xfrm>
          <a:custGeom>
            <a:avLst/>
            <a:gdLst/>
            <a:ahLst/>
            <a:cxnLst/>
            <a:rect l="l" t="t" r="r" b="b"/>
            <a:pathLst>
              <a:path w="396240" h="116839">
                <a:moveTo>
                  <a:pt x="279400" y="44856"/>
                </a:moveTo>
                <a:lnTo>
                  <a:pt x="203200" y="44856"/>
                </a:lnTo>
                <a:lnTo>
                  <a:pt x="203200" y="70256"/>
                </a:lnTo>
                <a:lnTo>
                  <a:pt x="279400" y="70256"/>
                </a:lnTo>
                <a:lnTo>
                  <a:pt x="279400" y="44856"/>
                </a:lnTo>
                <a:close/>
              </a:path>
              <a:path w="396240" h="116839">
                <a:moveTo>
                  <a:pt x="177800" y="44856"/>
                </a:moveTo>
                <a:lnTo>
                  <a:pt x="101600" y="44856"/>
                </a:lnTo>
                <a:lnTo>
                  <a:pt x="101600" y="70256"/>
                </a:lnTo>
                <a:lnTo>
                  <a:pt x="177800" y="70256"/>
                </a:lnTo>
                <a:lnTo>
                  <a:pt x="177800" y="44856"/>
                </a:lnTo>
                <a:close/>
              </a:path>
              <a:path w="396240" h="116839">
                <a:moveTo>
                  <a:pt x="76200" y="44856"/>
                </a:moveTo>
                <a:lnTo>
                  <a:pt x="0" y="44856"/>
                </a:lnTo>
                <a:lnTo>
                  <a:pt x="0" y="70256"/>
                </a:lnTo>
                <a:lnTo>
                  <a:pt x="76200" y="70256"/>
                </a:lnTo>
                <a:lnTo>
                  <a:pt x="76200" y="44856"/>
                </a:lnTo>
                <a:close/>
              </a:path>
              <a:path w="396240" h="116839">
                <a:moveTo>
                  <a:pt x="294563" y="0"/>
                </a:moveTo>
                <a:lnTo>
                  <a:pt x="288277" y="1650"/>
                </a:lnTo>
                <a:lnTo>
                  <a:pt x="285457" y="3682"/>
                </a:lnTo>
                <a:lnTo>
                  <a:pt x="280149" y="12776"/>
                </a:lnTo>
                <a:lnTo>
                  <a:pt x="282193" y="20548"/>
                </a:lnTo>
                <a:lnTo>
                  <a:pt x="323875" y="44856"/>
                </a:lnTo>
                <a:lnTo>
                  <a:pt x="304800" y="44856"/>
                </a:lnTo>
                <a:lnTo>
                  <a:pt x="304800" y="70256"/>
                </a:lnTo>
                <a:lnTo>
                  <a:pt x="323875" y="70256"/>
                </a:lnTo>
                <a:lnTo>
                  <a:pt x="282193" y="94576"/>
                </a:lnTo>
                <a:lnTo>
                  <a:pt x="280149" y="102349"/>
                </a:lnTo>
                <a:lnTo>
                  <a:pt x="287223" y="114465"/>
                </a:lnTo>
                <a:lnTo>
                  <a:pt x="294995" y="116509"/>
                </a:lnTo>
                <a:lnTo>
                  <a:pt x="396062" y="57556"/>
                </a:lnTo>
                <a:lnTo>
                  <a:pt x="298030" y="368"/>
                </a:lnTo>
                <a:lnTo>
                  <a:pt x="294563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6792" y="216046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999" y="0"/>
                </a:moveTo>
                <a:lnTo>
                  <a:pt x="76954" y="9901"/>
                </a:lnTo>
                <a:lnTo>
                  <a:pt x="36903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46"/>
                </a:lnTo>
                <a:lnTo>
                  <a:pt x="36903" y="215099"/>
                </a:lnTo>
                <a:lnTo>
                  <a:pt x="76954" y="242104"/>
                </a:lnTo>
                <a:lnTo>
                  <a:pt x="125999" y="252006"/>
                </a:lnTo>
                <a:lnTo>
                  <a:pt x="175043" y="242104"/>
                </a:lnTo>
                <a:lnTo>
                  <a:pt x="215094" y="215099"/>
                </a:lnTo>
                <a:lnTo>
                  <a:pt x="242096" y="175046"/>
                </a:lnTo>
                <a:lnTo>
                  <a:pt x="251998" y="125996"/>
                </a:lnTo>
                <a:lnTo>
                  <a:pt x="242096" y="76954"/>
                </a:lnTo>
                <a:lnTo>
                  <a:pt x="215094" y="36904"/>
                </a:lnTo>
                <a:lnTo>
                  <a:pt x="175043" y="9901"/>
                </a:lnTo>
                <a:lnTo>
                  <a:pt x="125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18340" y="2195017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12695" y="218248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9" y="242091"/>
                </a:lnTo>
                <a:lnTo>
                  <a:pt x="215088" y="215088"/>
                </a:lnTo>
                <a:lnTo>
                  <a:pt x="242091" y="175039"/>
                </a:lnTo>
                <a:lnTo>
                  <a:pt x="251993" y="125996"/>
                </a:lnTo>
                <a:lnTo>
                  <a:pt x="242091" y="76954"/>
                </a:lnTo>
                <a:lnTo>
                  <a:pt x="215088" y="36904"/>
                </a:lnTo>
                <a:lnTo>
                  <a:pt x="175039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094242" y="2217039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2101" y="2167521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44" y="242091"/>
                </a:lnTo>
                <a:lnTo>
                  <a:pt x="215093" y="215088"/>
                </a:lnTo>
                <a:lnTo>
                  <a:pt x="242093" y="175039"/>
                </a:lnTo>
                <a:lnTo>
                  <a:pt x="251993" y="125996"/>
                </a:lnTo>
                <a:lnTo>
                  <a:pt x="242093" y="76954"/>
                </a:lnTo>
                <a:lnTo>
                  <a:pt x="215093" y="36904"/>
                </a:lnTo>
                <a:lnTo>
                  <a:pt x="175044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583647" y="2202078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54904" y="219010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996" y="0"/>
                </a:moveTo>
                <a:lnTo>
                  <a:pt x="76954" y="9902"/>
                </a:lnTo>
                <a:lnTo>
                  <a:pt x="36904" y="36906"/>
                </a:lnTo>
                <a:lnTo>
                  <a:pt x="9901" y="76959"/>
                </a:lnTo>
                <a:lnTo>
                  <a:pt x="0" y="126009"/>
                </a:lnTo>
                <a:lnTo>
                  <a:pt x="9901" y="175051"/>
                </a:lnTo>
                <a:lnTo>
                  <a:pt x="36904" y="215101"/>
                </a:lnTo>
                <a:lnTo>
                  <a:pt x="76954" y="242104"/>
                </a:lnTo>
                <a:lnTo>
                  <a:pt x="125996" y="252006"/>
                </a:lnTo>
                <a:lnTo>
                  <a:pt x="175046" y="242104"/>
                </a:lnTo>
                <a:lnTo>
                  <a:pt x="215099" y="215101"/>
                </a:lnTo>
                <a:lnTo>
                  <a:pt x="242104" y="175051"/>
                </a:lnTo>
                <a:lnTo>
                  <a:pt x="252006" y="126009"/>
                </a:lnTo>
                <a:lnTo>
                  <a:pt x="242104" y="76959"/>
                </a:lnTo>
                <a:lnTo>
                  <a:pt x="215099" y="36906"/>
                </a:lnTo>
                <a:lnTo>
                  <a:pt x="175046" y="9902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236451" y="2224671"/>
            <a:ext cx="83693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74295">
              <a:lnSpc>
                <a:spcPts val="105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产品按</a:t>
            </a: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商户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02895" indent="-228600">
              <a:lnSpc>
                <a:spcPts val="1400"/>
              </a:lnSpc>
              <a:spcBef>
                <a:spcPts val="60"/>
              </a:spcBef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装筐、仓储  核货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32067" y="218492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46"/>
                </a:lnTo>
                <a:lnTo>
                  <a:pt x="36904" y="215099"/>
                </a:lnTo>
                <a:lnTo>
                  <a:pt x="76954" y="242104"/>
                </a:lnTo>
                <a:lnTo>
                  <a:pt x="125996" y="252006"/>
                </a:lnTo>
                <a:lnTo>
                  <a:pt x="175039" y="242104"/>
                </a:lnTo>
                <a:lnTo>
                  <a:pt x="215088" y="215099"/>
                </a:lnTo>
                <a:lnTo>
                  <a:pt x="242091" y="175046"/>
                </a:lnTo>
                <a:lnTo>
                  <a:pt x="251993" y="125996"/>
                </a:lnTo>
                <a:lnTo>
                  <a:pt x="242091" y="76954"/>
                </a:lnTo>
                <a:lnTo>
                  <a:pt x="215088" y="36904"/>
                </a:lnTo>
                <a:lnTo>
                  <a:pt x="175039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613614" y="2219477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66861" y="2174125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46"/>
                </a:lnTo>
                <a:lnTo>
                  <a:pt x="36904" y="215099"/>
                </a:lnTo>
                <a:lnTo>
                  <a:pt x="76954" y="242104"/>
                </a:lnTo>
                <a:lnTo>
                  <a:pt x="125996" y="252006"/>
                </a:lnTo>
                <a:lnTo>
                  <a:pt x="175046" y="242104"/>
                </a:lnTo>
                <a:lnTo>
                  <a:pt x="215099" y="215099"/>
                </a:lnTo>
                <a:lnTo>
                  <a:pt x="242104" y="175046"/>
                </a:lnTo>
                <a:lnTo>
                  <a:pt x="252006" y="125996"/>
                </a:lnTo>
                <a:lnTo>
                  <a:pt x="242104" y="76954"/>
                </a:lnTo>
                <a:lnTo>
                  <a:pt x="215099" y="36904"/>
                </a:lnTo>
                <a:lnTo>
                  <a:pt x="175046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148408" y="2208682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227" y="1316494"/>
            <a:ext cx="8849360" cy="1765300"/>
          </a:xfrm>
          <a:custGeom>
            <a:avLst/>
            <a:gdLst/>
            <a:ahLst/>
            <a:cxnLst/>
            <a:rect l="l" t="t" r="r" b="b"/>
            <a:pathLst>
              <a:path w="8849360" h="1765300">
                <a:moveTo>
                  <a:pt x="0" y="0"/>
                </a:moveTo>
                <a:lnTo>
                  <a:pt x="8849165" y="0"/>
                </a:lnTo>
                <a:lnTo>
                  <a:pt x="8849165" y="1765311"/>
                </a:lnTo>
                <a:lnTo>
                  <a:pt x="0" y="17653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38524" y="3202635"/>
            <a:ext cx="1076325" cy="508000"/>
          </a:xfrm>
          <a:custGeom>
            <a:avLst/>
            <a:gdLst/>
            <a:ahLst/>
            <a:cxnLst/>
            <a:rect l="l" t="t" r="r" b="b"/>
            <a:pathLst>
              <a:path w="1076325" h="508000">
                <a:moveTo>
                  <a:pt x="1075829" y="253911"/>
                </a:moveTo>
                <a:lnTo>
                  <a:pt x="0" y="253911"/>
                </a:lnTo>
                <a:lnTo>
                  <a:pt x="537908" y="507834"/>
                </a:lnTo>
                <a:lnTo>
                  <a:pt x="1075829" y="253911"/>
                </a:lnTo>
                <a:close/>
              </a:path>
              <a:path w="1076325" h="508000">
                <a:moveTo>
                  <a:pt x="806869" y="0"/>
                </a:moveTo>
                <a:lnTo>
                  <a:pt x="268960" y="0"/>
                </a:lnTo>
                <a:lnTo>
                  <a:pt x="268960" y="253911"/>
                </a:lnTo>
                <a:lnTo>
                  <a:pt x="806869" y="253911"/>
                </a:lnTo>
                <a:lnTo>
                  <a:pt x="80686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38524" y="3202635"/>
            <a:ext cx="1076325" cy="508000"/>
          </a:xfrm>
          <a:custGeom>
            <a:avLst/>
            <a:gdLst/>
            <a:ahLst/>
            <a:cxnLst/>
            <a:rect l="l" t="t" r="r" b="b"/>
            <a:pathLst>
              <a:path w="1076325" h="508000">
                <a:moveTo>
                  <a:pt x="0" y="253917"/>
                </a:moveTo>
                <a:lnTo>
                  <a:pt x="268959" y="253917"/>
                </a:lnTo>
                <a:lnTo>
                  <a:pt x="268959" y="0"/>
                </a:lnTo>
                <a:lnTo>
                  <a:pt x="806878" y="0"/>
                </a:lnTo>
                <a:lnTo>
                  <a:pt x="806878" y="253917"/>
                </a:lnTo>
                <a:lnTo>
                  <a:pt x="1075840" y="253917"/>
                </a:lnTo>
                <a:lnTo>
                  <a:pt x="537918" y="507835"/>
                </a:lnTo>
                <a:lnTo>
                  <a:pt x="0" y="2539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2347" y="3792067"/>
            <a:ext cx="8849360" cy="1924685"/>
          </a:xfrm>
          <a:custGeom>
            <a:avLst/>
            <a:gdLst/>
            <a:ahLst/>
            <a:cxnLst/>
            <a:rect l="l" t="t" r="r" b="b"/>
            <a:pathLst>
              <a:path w="8849360" h="1924685">
                <a:moveTo>
                  <a:pt x="0" y="0"/>
                </a:moveTo>
                <a:lnTo>
                  <a:pt x="8849165" y="0"/>
                </a:lnTo>
                <a:lnTo>
                  <a:pt x="8849165" y="1924591"/>
                </a:lnTo>
                <a:lnTo>
                  <a:pt x="0" y="19245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0275" y="4730953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99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9" y="251993"/>
                </a:lnTo>
                <a:lnTo>
                  <a:pt x="175044" y="242091"/>
                </a:lnTo>
                <a:lnTo>
                  <a:pt x="215095" y="215088"/>
                </a:lnTo>
                <a:lnTo>
                  <a:pt x="242098" y="175039"/>
                </a:lnTo>
                <a:lnTo>
                  <a:pt x="251999" y="125996"/>
                </a:lnTo>
                <a:lnTo>
                  <a:pt x="242098" y="76954"/>
                </a:lnTo>
                <a:lnTo>
                  <a:pt x="215095" y="36904"/>
                </a:lnTo>
                <a:lnTo>
                  <a:pt x="175044" y="9901"/>
                </a:lnTo>
                <a:lnTo>
                  <a:pt x="1259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31825" y="4765509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03697" y="475423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46"/>
                </a:lnTo>
                <a:lnTo>
                  <a:pt x="36904" y="215099"/>
                </a:lnTo>
                <a:lnTo>
                  <a:pt x="76954" y="242104"/>
                </a:lnTo>
                <a:lnTo>
                  <a:pt x="125996" y="252006"/>
                </a:lnTo>
                <a:lnTo>
                  <a:pt x="175046" y="242104"/>
                </a:lnTo>
                <a:lnTo>
                  <a:pt x="215099" y="215099"/>
                </a:lnTo>
                <a:lnTo>
                  <a:pt x="242104" y="175046"/>
                </a:lnTo>
                <a:lnTo>
                  <a:pt x="252006" y="125996"/>
                </a:lnTo>
                <a:lnTo>
                  <a:pt x="242104" y="76954"/>
                </a:lnTo>
                <a:lnTo>
                  <a:pt x="215099" y="36904"/>
                </a:lnTo>
                <a:lnTo>
                  <a:pt x="175046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285244" y="4788789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38874" y="475423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96" y="0"/>
                </a:moveTo>
                <a:lnTo>
                  <a:pt x="76948" y="9901"/>
                </a:lnTo>
                <a:lnTo>
                  <a:pt x="36899" y="36904"/>
                </a:lnTo>
                <a:lnTo>
                  <a:pt x="9900" y="76954"/>
                </a:lnTo>
                <a:lnTo>
                  <a:pt x="0" y="125996"/>
                </a:lnTo>
                <a:lnTo>
                  <a:pt x="9900" y="175046"/>
                </a:lnTo>
                <a:lnTo>
                  <a:pt x="36899" y="215099"/>
                </a:lnTo>
                <a:lnTo>
                  <a:pt x="76948" y="242104"/>
                </a:lnTo>
                <a:lnTo>
                  <a:pt x="125996" y="252006"/>
                </a:lnTo>
                <a:lnTo>
                  <a:pt x="175039" y="242104"/>
                </a:lnTo>
                <a:lnTo>
                  <a:pt x="215088" y="215099"/>
                </a:lnTo>
                <a:lnTo>
                  <a:pt x="242091" y="175046"/>
                </a:lnTo>
                <a:lnTo>
                  <a:pt x="251993" y="125996"/>
                </a:lnTo>
                <a:lnTo>
                  <a:pt x="242091" y="76954"/>
                </a:lnTo>
                <a:lnTo>
                  <a:pt x="215088" y="36904"/>
                </a:lnTo>
                <a:lnTo>
                  <a:pt x="175039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920420" y="4788789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38692" y="4859451"/>
            <a:ext cx="904875" cy="626745"/>
          </a:xfrm>
          <a:custGeom>
            <a:avLst/>
            <a:gdLst/>
            <a:ahLst/>
            <a:cxnLst/>
            <a:rect l="l" t="t" r="r" b="b"/>
            <a:pathLst>
              <a:path w="904875" h="626745">
                <a:moveTo>
                  <a:pt x="0" y="0"/>
                </a:moveTo>
                <a:lnTo>
                  <a:pt x="904778" y="0"/>
                </a:lnTo>
                <a:lnTo>
                  <a:pt x="904778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362479" y="5081219"/>
            <a:ext cx="45720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预包装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08679" y="4859451"/>
            <a:ext cx="965835" cy="626745"/>
          </a:xfrm>
          <a:custGeom>
            <a:avLst/>
            <a:gdLst/>
            <a:ahLst/>
            <a:cxnLst/>
            <a:rect l="l" t="t" r="r" b="b"/>
            <a:pathLst>
              <a:path w="965835" h="626745">
                <a:moveTo>
                  <a:pt x="0" y="0"/>
                </a:moveTo>
                <a:lnTo>
                  <a:pt x="965467" y="0"/>
                </a:lnTo>
                <a:lnTo>
                  <a:pt x="965467" y="626400"/>
                </a:lnTo>
                <a:lnTo>
                  <a:pt x="0" y="62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810418" y="5081219"/>
            <a:ext cx="76200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2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商圈</a:t>
            </a:r>
            <a:r>
              <a:rPr sz="12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归集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83968" y="475296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46"/>
                </a:lnTo>
                <a:lnTo>
                  <a:pt x="36904" y="215099"/>
                </a:lnTo>
                <a:lnTo>
                  <a:pt x="76954" y="242104"/>
                </a:lnTo>
                <a:lnTo>
                  <a:pt x="125996" y="252006"/>
                </a:lnTo>
                <a:lnTo>
                  <a:pt x="175046" y="242104"/>
                </a:lnTo>
                <a:lnTo>
                  <a:pt x="215099" y="215099"/>
                </a:lnTo>
                <a:lnTo>
                  <a:pt x="242104" y="175046"/>
                </a:lnTo>
                <a:lnTo>
                  <a:pt x="252006" y="125996"/>
                </a:lnTo>
                <a:lnTo>
                  <a:pt x="242104" y="76954"/>
                </a:lnTo>
                <a:lnTo>
                  <a:pt x="215099" y="36904"/>
                </a:lnTo>
                <a:lnTo>
                  <a:pt x="175046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065515" y="4787519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12184" y="4751794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96" y="0"/>
                </a:moveTo>
                <a:lnTo>
                  <a:pt x="76954" y="9900"/>
                </a:lnTo>
                <a:lnTo>
                  <a:pt x="36904" y="36899"/>
                </a:lnTo>
                <a:lnTo>
                  <a:pt x="9901" y="76948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9" y="242091"/>
                </a:lnTo>
                <a:lnTo>
                  <a:pt x="215088" y="215088"/>
                </a:lnTo>
                <a:lnTo>
                  <a:pt x="242091" y="175039"/>
                </a:lnTo>
                <a:lnTo>
                  <a:pt x="251993" y="125996"/>
                </a:lnTo>
                <a:lnTo>
                  <a:pt x="242091" y="76948"/>
                </a:lnTo>
                <a:lnTo>
                  <a:pt x="215088" y="36899"/>
                </a:lnTo>
                <a:lnTo>
                  <a:pt x="175039" y="9900"/>
                </a:lnTo>
                <a:lnTo>
                  <a:pt x="1259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693731" y="4786350"/>
            <a:ext cx="8953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134232" y="5104968"/>
            <a:ext cx="396240" cy="116839"/>
          </a:xfrm>
          <a:custGeom>
            <a:avLst/>
            <a:gdLst/>
            <a:ahLst/>
            <a:cxnLst/>
            <a:rect l="l" t="t" r="r" b="b"/>
            <a:pathLst>
              <a:path w="396239" h="116839">
                <a:moveTo>
                  <a:pt x="279400" y="44856"/>
                </a:moveTo>
                <a:lnTo>
                  <a:pt x="203200" y="44856"/>
                </a:lnTo>
                <a:lnTo>
                  <a:pt x="203200" y="70256"/>
                </a:lnTo>
                <a:lnTo>
                  <a:pt x="279400" y="70256"/>
                </a:lnTo>
                <a:lnTo>
                  <a:pt x="279400" y="44856"/>
                </a:lnTo>
                <a:close/>
              </a:path>
              <a:path w="396239" h="116839">
                <a:moveTo>
                  <a:pt x="177800" y="44856"/>
                </a:moveTo>
                <a:lnTo>
                  <a:pt x="101600" y="44856"/>
                </a:lnTo>
                <a:lnTo>
                  <a:pt x="101600" y="70256"/>
                </a:lnTo>
                <a:lnTo>
                  <a:pt x="177800" y="70256"/>
                </a:lnTo>
                <a:lnTo>
                  <a:pt x="177800" y="44856"/>
                </a:lnTo>
                <a:close/>
              </a:path>
              <a:path w="396239" h="116839">
                <a:moveTo>
                  <a:pt x="76200" y="44856"/>
                </a:moveTo>
                <a:lnTo>
                  <a:pt x="0" y="44856"/>
                </a:lnTo>
                <a:lnTo>
                  <a:pt x="0" y="70256"/>
                </a:lnTo>
                <a:lnTo>
                  <a:pt x="76200" y="70256"/>
                </a:lnTo>
                <a:lnTo>
                  <a:pt x="76200" y="44856"/>
                </a:lnTo>
                <a:close/>
              </a:path>
              <a:path w="396239" h="116839">
                <a:moveTo>
                  <a:pt x="294563" y="0"/>
                </a:moveTo>
                <a:lnTo>
                  <a:pt x="288277" y="1650"/>
                </a:lnTo>
                <a:lnTo>
                  <a:pt x="285457" y="3682"/>
                </a:lnTo>
                <a:lnTo>
                  <a:pt x="280149" y="12763"/>
                </a:lnTo>
                <a:lnTo>
                  <a:pt x="282206" y="20548"/>
                </a:lnTo>
                <a:lnTo>
                  <a:pt x="323888" y="44856"/>
                </a:lnTo>
                <a:lnTo>
                  <a:pt x="304800" y="44856"/>
                </a:lnTo>
                <a:lnTo>
                  <a:pt x="304800" y="70256"/>
                </a:lnTo>
                <a:lnTo>
                  <a:pt x="323888" y="70256"/>
                </a:lnTo>
                <a:lnTo>
                  <a:pt x="282206" y="94564"/>
                </a:lnTo>
                <a:lnTo>
                  <a:pt x="280149" y="102349"/>
                </a:lnTo>
                <a:lnTo>
                  <a:pt x="287223" y="114465"/>
                </a:lnTo>
                <a:lnTo>
                  <a:pt x="294995" y="116509"/>
                </a:lnTo>
                <a:lnTo>
                  <a:pt x="396062" y="57556"/>
                </a:lnTo>
                <a:lnTo>
                  <a:pt x="298030" y="368"/>
                </a:lnTo>
                <a:lnTo>
                  <a:pt x="294563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842700" y="5104968"/>
            <a:ext cx="396240" cy="116839"/>
          </a:xfrm>
          <a:custGeom>
            <a:avLst/>
            <a:gdLst/>
            <a:ahLst/>
            <a:cxnLst/>
            <a:rect l="l" t="t" r="r" b="b"/>
            <a:pathLst>
              <a:path w="396239" h="116839">
                <a:moveTo>
                  <a:pt x="279400" y="44856"/>
                </a:moveTo>
                <a:lnTo>
                  <a:pt x="203200" y="44856"/>
                </a:lnTo>
                <a:lnTo>
                  <a:pt x="203200" y="70256"/>
                </a:lnTo>
                <a:lnTo>
                  <a:pt x="279400" y="70256"/>
                </a:lnTo>
                <a:lnTo>
                  <a:pt x="279400" y="44856"/>
                </a:lnTo>
                <a:close/>
              </a:path>
              <a:path w="396239" h="116839">
                <a:moveTo>
                  <a:pt x="177800" y="44856"/>
                </a:moveTo>
                <a:lnTo>
                  <a:pt x="101600" y="44856"/>
                </a:lnTo>
                <a:lnTo>
                  <a:pt x="101600" y="70256"/>
                </a:lnTo>
                <a:lnTo>
                  <a:pt x="177800" y="70256"/>
                </a:lnTo>
                <a:lnTo>
                  <a:pt x="177800" y="44856"/>
                </a:lnTo>
                <a:close/>
              </a:path>
              <a:path w="396239" h="116839">
                <a:moveTo>
                  <a:pt x="76200" y="44856"/>
                </a:moveTo>
                <a:lnTo>
                  <a:pt x="0" y="44856"/>
                </a:lnTo>
                <a:lnTo>
                  <a:pt x="0" y="70256"/>
                </a:lnTo>
                <a:lnTo>
                  <a:pt x="76200" y="70256"/>
                </a:lnTo>
                <a:lnTo>
                  <a:pt x="76200" y="44856"/>
                </a:lnTo>
                <a:close/>
              </a:path>
              <a:path w="396239" h="116839">
                <a:moveTo>
                  <a:pt x="294563" y="0"/>
                </a:moveTo>
                <a:lnTo>
                  <a:pt x="288277" y="1650"/>
                </a:lnTo>
                <a:lnTo>
                  <a:pt x="285445" y="3682"/>
                </a:lnTo>
                <a:lnTo>
                  <a:pt x="280149" y="12763"/>
                </a:lnTo>
                <a:lnTo>
                  <a:pt x="282194" y="20548"/>
                </a:lnTo>
                <a:lnTo>
                  <a:pt x="323875" y="44856"/>
                </a:lnTo>
                <a:lnTo>
                  <a:pt x="304800" y="44856"/>
                </a:lnTo>
                <a:lnTo>
                  <a:pt x="304800" y="70256"/>
                </a:lnTo>
                <a:lnTo>
                  <a:pt x="323875" y="70256"/>
                </a:lnTo>
                <a:lnTo>
                  <a:pt x="282194" y="94564"/>
                </a:lnTo>
                <a:lnTo>
                  <a:pt x="280149" y="102349"/>
                </a:lnTo>
                <a:lnTo>
                  <a:pt x="287223" y="114465"/>
                </a:lnTo>
                <a:lnTo>
                  <a:pt x="294995" y="116509"/>
                </a:lnTo>
                <a:lnTo>
                  <a:pt x="396062" y="57556"/>
                </a:lnTo>
                <a:lnTo>
                  <a:pt x="298018" y="368"/>
                </a:lnTo>
                <a:lnTo>
                  <a:pt x="294563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366098" y="4529267"/>
            <a:ext cx="1960880" cy="182245"/>
          </a:xfrm>
          <a:custGeom>
            <a:avLst/>
            <a:gdLst/>
            <a:ahLst/>
            <a:cxnLst/>
            <a:rect l="l" t="t" r="r" b="b"/>
            <a:pathLst>
              <a:path w="1960879" h="182245">
                <a:moveTo>
                  <a:pt x="0" y="182166"/>
                </a:moveTo>
                <a:lnTo>
                  <a:pt x="9449" y="146712"/>
                </a:lnTo>
                <a:lnTo>
                  <a:pt x="35220" y="117760"/>
                </a:lnTo>
                <a:lnTo>
                  <a:pt x="73443" y="98240"/>
                </a:lnTo>
                <a:lnTo>
                  <a:pt x="120251" y="91082"/>
                </a:lnTo>
                <a:lnTo>
                  <a:pt x="859957" y="91082"/>
                </a:lnTo>
                <a:lnTo>
                  <a:pt x="906764" y="83925"/>
                </a:lnTo>
                <a:lnTo>
                  <a:pt x="944987" y="64405"/>
                </a:lnTo>
                <a:lnTo>
                  <a:pt x="970758" y="35453"/>
                </a:lnTo>
                <a:lnTo>
                  <a:pt x="980208" y="0"/>
                </a:lnTo>
                <a:lnTo>
                  <a:pt x="989659" y="35453"/>
                </a:lnTo>
                <a:lnTo>
                  <a:pt x="1015430" y="64405"/>
                </a:lnTo>
                <a:lnTo>
                  <a:pt x="1053654" y="83925"/>
                </a:lnTo>
                <a:lnTo>
                  <a:pt x="1100460" y="91082"/>
                </a:lnTo>
                <a:lnTo>
                  <a:pt x="1840171" y="91082"/>
                </a:lnTo>
                <a:lnTo>
                  <a:pt x="1886976" y="98240"/>
                </a:lnTo>
                <a:lnTo>
                  <a:pt x="1925199" y="117760"/>
                </a:lnTo>
                <a:lnTo>
                  <a:pt x="1950970" y="146712"/>
                </a:lnTo>
                <a:lnTo>
                  <a:pt x="1960421" y="1821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206242" y="2549677"/>
            <a:ext cx="324485" cy="116839"/>
          </a:xfrm>
          <a:custGeom>
            <a:avLst/>
            <a:gdLst/>
            <a:ahLst/>
            <a:cxnLst/>
            <a:rect l="l" t="t" r="r" b="b"/>
            <a:pathLst>
              <a:path w="324485" h="116839">
                <a:moveTo>
                  <a:pt x="177799" y="44869"/>
                </a:moveTo>
                <a:lnTo>
                  <a:pt x="101599" y="44869"/>
                </a:lnTo>
                <a:lnTo>
                  <a:pt x="101599" y="70269"/>
                </a:lnTo>
                <a:lnTo>
                  <a:pt x="177799" y="70269"/>
                </a:lnTo>
                <a:lnTo>
                  <a:pt x="177799" y="44869"/>
                </a:lnTo>
                <a:close/>
              </a:path>
              <a:path w="324485" h="116839">
                <a:moveTo>
                  <a:pt x="76199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199" y="70269"/>
                </a:lnTo>
                <a:lnTo>
                  <a:pt x="76199" y="44869"/>
                </a:lnTo>
                <a:close/>
              </a:path>
              <a:path w="324485" h="116839">
                <a:moveTo>
                  <a:pt x="222554" y="0"/>
                </a:moveTo>
                <a:lnTo>
                  <a:pt x="216268" y="1663"/>
                </a:lnTo>
                <a:lnTo>
                  <a:pt x="213448" y="3683"/>
                </a:lnTo>
                <a:lnTo>
                  <a:pt x="208140" y="12776"/>
                </a:lnTo>
                <a:lnTo>
                  <a:pt x="210197" y="20548"/>
                </a:lnTo>
                <a:lnTo>
                  <a:pt x="251879" y="44869"/>
                </a:lnTo>
                <a:lnTo>
                  <a:pt x="203199" y="44869"/>
                </a:lnTo>
                <a:lnTo>
                  <a:pt x="203199" y="70269"/>
                </a:lnTo>
                <a:lnTo>
                  <a:pt x="251879" y="70269"/>
                </a:lnTo>
                <a:lnTo>
                  <a:pt x="210197" y="94576"/>
                </a:lnTo>
                <a:lnTo>
                  <a:pt x="208140" y="102349"/>
                </a:lnTo>
                <a:lnTo>
                  <a:pt x="215214" y="114477"/>
                </a:lnTo>
                <a:lnTo>
                  <a:pt x="222986" y="116522"/>
                </a:lnTo>
                <a:lnTo>
                  <a:pt x="324053" y="57569"/>
                </a:lnTo>
                <a:lnTo>
                  <a:pt x="226021" y="380"/>
                </a:lnTo>
                <a:lnTo>
                  <a:pt x="222554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830902" y="2549677"/>
            <a:ext cx="324485" cy="116839"/>
          </a:xfrm>
          <a:custGeom>
            <a:avLst/>
            <a:gdLst/>
            <a:ahLst/>
            <a:cxnLst/>
            <a:rect l="l" t="t" r="r" b="b"/>
            <a:pathLst>
              <a:path w="324485" h="116839">
                <a:moveTo>
                  <a:pt x="177800" y="44869"/>
                </a:moveTo>
                <a:lnTo>
                  <a:pt x="101600" y="44869"/>
                </a:lnTo>
                <a:lnTo>
                  <a:pt x="101600" y="70269"/>
                </a:lnTo>
                <a:lnTo>
                  <a:pt x="177800" y="70269"/>
                </a:lnTo>
                <a:lnTo>
                  <a:pt x="177800" y="44869"/>
                </a:lnTo>
                <a:close/>
              </a:path>
              <a:path w="324485" h="116839">
                <a:moveTo>
                  <a:pt x="76200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200" y="70269"/>
                </a:lnTo>
                <a:lnTo>
                  <a:pt x="76200" y="44869"/>
                </a:lnTo>
                <a:close/>
              </a:path>
              <a:path w="324485" h="116839">
                <a:moveTo>
                  <a:pt x="222567" y="0"/>
                </a:moveTo>
                <a:lnTo>
                  <a:pt x="216280" y="1663"/>
                </a:lnTo>
                <a:lnTo>
                  <a:pt x="213448" y="3683"/>
                </a:lnTo>
                <a:lnTo>
                  <a:pt x="208152" y="12776"/>
                </a:lnTo>
                <a:lnTo>
                  <a:pt x="210197" y="20548"/>
                </a:lnTo>
                <a:lnTo>
                  <a:pt x="251879" y="44869"/>
                </a:lnTo>
                <a:lnTo>
                  <a:pt x="203200" y="44869"/>
                </a:lnTo>
                <a:lnTo>
                  <a:pt x="203200" y="70269"/>
                </a:lnTo>
                <a:lnTo>
                  <a:pt x="251879" y="70269"/>
                </a:lnTo>
                <a:lnTo>
                  <a:pt x="210197" y="94576"/>
                </a:lnTo>
                <a:lnTo>
                  <a:pt x="208152" y="102349"/>
                </a:lnTo>
                <a:lnTo>
                  <a:pt x="215214" y="114477"/>
                </a:lnTo>
                <a:lnTo>
                  <a:pt x="222999" y="116522"/>
                </a:lnTo>
                <a:lnTo>
                  <a:pt x="324065" y="57569"/>
                </a:lnTo>
                <a:lnTo>
                  <a:pt x="226021" y="380"/>
                </a:lnTo>
                <a:lnTo>
                  <a:pt x="22256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279667" y="2549677"/>
            <a:ext cx="324485" cy="116839"/>
          </a:xfrm>
          <a:custGeom>
            <a:avLst/>
            <a:gdLst/>
            <a:ahLst/>
            <a:cxnLst/>
            <a:rect l="l" t="t" r="r" b="b"/>
            <a:pathLst>
              <a:path w="324484" h="116839">
                <a:moveTo>
                  <a:pt x="177800" y="44869"/>
                </a:moveTo>
                <a:lnTo>
                  <a:pt x="101600" y="44869"/>
                </a:lnTo>
                <a:lnTo>
                  <a:pt x="101600" y="70269"/>
                </a:lnTo>
                <a:lnTo>
                  <a:pt x="177800" y="70269"/>
                </a:lnTo>
                <a:lnTo>
                  <a:pt x="177800" y="44869"/>
                </a:lnTo>
                <a:close/>
              </a:path>
              <a:path w="324484" h="116839">
                <a:moveTo>
                  <a:pt x="76200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200" y="70269"/>
                </a:lnTo>
                <a:lnTo>
                  <a:pt x="76200" y="44869"/>
                </a:lnTo>
                <a:close/>
              </a:path>
              <a:path w="324484" h="116839">
                <a:moveTo>
                  <a:pt x="222567" y="0"/>
                </a:moveTo>
                <a:lnTo>
                  <a:pt x="216281" y="1663"/>
                </a:lnTo>
                <a:lnTo>
                  <a:pt x="213448" y="3683"/>
                </a:lnTo>
                <a:lnTo>
                  <a:pt x="208140" y="12776"/>
                </a:lnTo>
                <a:lnTo>
                  <a:pt x="210197" y="20548"/>
                </a:lnTo>
                <a:lnTo>
                  <a:pt x="251879" y="44869"/>
                </a:lnTo>
                <a:lnTo>
                  <a:pt x="203200" y="44869"/>
                </a:lnTo>
                <a:lnTo>
                  <a:pt x="203200" y="70269"/>
                </a:lnTo>
                <a:lnTo>
                  <a:pt x="251879" y="70269"/>
                </a:lnTo>
                <a:lnTo>
                  <a:pt x="210197" y="94576"/>
                </a:lnTo>
                <a:lnTo>
                  <a:pt x="208140" y="102349"/>
                </a:lnTo>
                <a:lnTo>
                  <a:pt x="215214" y="114477"/>
                </a:lnTo>
                <a:lnTo>
                  <a:pt x="222986" y="116522"/>
                </a:lnTo>
                <a:lnTo>
                  <a:pt x="324053" y="57569"/>
                </a:lnTo>
                <a:lnTo>
                  <a:pt x="226021" y="380"/>
                </a:lnTo>
                <a:lnTo>
                  <a:pt x="22256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788706" y="2549677"/>
            <a:ext cx="324485" cy="116839"/>
          </a:xfrm>
          <a:custGeom>
            <a:avLst/>
            <a:gdLst/>
            <a:ahLst/>
            <a:cxnLst/>
            <a:rect l="l" t="t" r="r" b="b"/>
            <a:pathLst>
              <a:path w="324484" h="116839">
                <a:moveTo>
                  <a:pt x="177800" y="44869"/>
                </a:moveTo>
                <a:lnTo>
                  <a:pt x="101600" y="44869"/>
                </a:lnTo>
                <a:lnTo>
                  <a:pt x="101600" y="70269"/>
                </a:lnTo>
                <a:lnTo>
                  <a:pt x="177800" y="70269"/>
                </a:lnTo>
                <a:lnTo>
                  <a:pt x="177800" y="44869"/>
                </a:lnTo>
                <a:close/>
              </a:path>
              <a:path w="324484" h="116839">
                <a:moveTo>
                  <a:pt x="76200" y="44869"/>
                </a:moveTo>
                <a:lnTo>
                  <a:pt x="0" y="44869"/>
                </a:lnTo>
                <a:lnTo>
                  <a:pt x="0" y="70269"/>
                </a:lnTo>
                <a:lnTo>
                  <a:pt x="76200" y="70269"/>
                </a:lnTo>
                <a:lnTo>
                  <a:pt x="76200" y="44869"/>
                </a:lnTo>
                <a:close/>
              </a:path>
              <a:path w="324484" h="116839">
                <a:moveTo>
                  <a:pt x="222567" y="0"/>
                </a:moveTo>
                <a:lnTo>
                  <a:pt x="216280" y="1663"/>
                </a:lnTo>
                <a:lnTo>
                  <a:pt x="213448" y="3683"/>
                </a:lnTo>
                <a:lnTo>
                  <a:pt x="208152" y="12776"/>
                </a:lnTo>
                <a:lnTo>
                  <a:pt x="210197" y="20548"/>
                </a:lnTo>
                <a:lnTo>
                  <a:pt x="251879" y="44869"/>
                </a:lnTo>
                <a:lnTo>
                  <a:pt x="203200" y="44869"/>
                </a:lnTo>
                <a:lnTo>
                  <a:pt x="203200" y="70269"/>
                </a:lnTo>
                <a:lnTo>
                  <a:pt x="251879" y="70269"/>
                </a:lnTo>
                <a:lnTo>
                  <a:pt x="210197" y="94576"/>
                </a:lnTo>
                <a:lnTo>
                  <a:pt x="208152" y="102349"/>
                </a:lnTo>
                <a:lnTo>
                  <a:pt x="215226" y="114477"/>
                </a:lnTo>
                <a:lnTo>
                  <a:pt x="222999" y="116522"/>
                </a:lnTo>
                <a:lnTo>
                  <a:pt x="324065" y="57569"/>
                </a:lnTo>
                <a:lnTo>
                  <a:pt x="226021" y="380"/>
                </a:lnTo>
                <a:lnTo>
                  <a:pt x="22256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526" y="1829193"/>
            <a:ext cx="3942079" cy="450215"/>
          </a:xfrm>
          <a:custGeom>
            <a:avLst/>
            <a:gdLst/>
            <a:ahLst/>
            <a:cxnLst/>
            <a:rect l="l" t="t" r="r" b="b"/>
            <a:pathLst>
              <a:path w="3942079" h="450214">
                <a:moveTo>
                  <a:pt x="0" y="0"/>
                </a:moveTo>
                <a:lnTo>
                  <a:pt x="3941999" y="0"/>
                </a:lnTo>
                <a:lnTo>
                  <a:pt x="3941999" y="449999"/>
                </a:lnTo>
                <a:lnTo>
                  <a:pt x="0" y="449999"/>
                </a:lnTo>
                <a:lnTo>
                  <a:pt x="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1225" y="1919566"/>
            <a:ext cx="32766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国内规模最大、覆盖最广的物流体系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已建成中国规模最大、品质最高的物流体系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4755" y="5665942"/>
            <a:ext cx="197485" cy="134620"/>
          </a:xfrm>
          <a:custGeom>
            <a:avLst/>
            <a:gdLst/>
            <a:ahLst/>
            <a:cxnLst/>
            <a:rect l="l" t="t" r="r" b="b"/>
            <a:pathLst>
              <a:path w="197484" h="134620">
                <a:moveTo>
                  <a:pt x="98668" y="0"/>
                </a:moveTo>
                <a:lnTo>
                  <a:pt x="0" y="134026"/>
                </a:lnTo>
                <a:lnTo>
                  <a:pt x="197337" y="134026"/>
                </a:lnTo>
                <a:lnTo>
                  <a:pt x="98668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1088" y="5661071"/>
            <a:ext cx="10414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62B134"/>
                </a:solidFill>
                <a:latin typeface="微软雅黑" panose="020B0503020204020204" charset="-122"/>
                <a:cs typeface="微软雅黑" panose="020B0503020204020204" charset="-122"/>
              </a:rPr>
              <a:t>已开拓的城市示例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2470" y="2000237"/>
            <a:ext cx="5189096" cy="386770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93512" y="626673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17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7"/>
                </a:lnTo>
                <a:lnTo>
                  <a:pt x="10617" y="13977"/>
                </a:lnTo>
                <a:lnTo>
                  <a:pt x="13677" y="10848"/>
                </a:lnTo>
                <a:lnTo>
                  <a:pt x="13677" y="3129"/>
                </a:lnTo>
                <a:lnTo>
                  <a:pt x="106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93512" y="626673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8"/>
                </a:lnTo>
                <a:lnTo>
                  <a:pt x="10623" y="13977"/>
                </a:lnTo>
                <a:lnTo>
                  <a:pt x="6844" y="13977"/>
                </a:lnTo>
                <a:lnTo>
                  <a:pt x="3064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37518" y="624640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17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7"/>
                </a:lnTo>
                <a:lnTo>
                  <a:pt x="10617" y="13977"/>
                </a:lnTo>
                <a:lnTo>
                  <a:pt x="13677" y="10848"/>
                </a:lnTo>
                <a:lnTo>
                  <a:pt x="13677" y="3129"/>
                </a:lnTo>
                <a:lnTo>
                  <a:pt x="106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7518" y="624640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3" y="0"/>
                </a:lnTo>
                <a:lnTo>
                  <a:pt x="6843" y="0"/>
                </a:lnTo>
                <a:lnTo>
                  <a:pt x="10623" y="0"/>
                </a:lnTo>
                <a:lnTo>
                  <a:pt x="13687" y="3128"/>
                </a:lnTo>
                <a:lnTo>
                  <a:pt x="13687" y="6988"/>
                </a:lnTo>
                <a:lnTo>
                  <a:pt x="13687" y="10848"/>
                </a:lnTo>
                <a:lnTo>
                  <a:pt x="10623" y="13977"/>
                </a:lnTo>
                <a:lnTo>
                  <a:pt x="6843" y="13977"/>
                </a:lnTo>
                <a:lnTo>
                  <a:pt x="3063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3469" y="630485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17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7"/>
                </a:lnTo>
                <a:lnTo>
                  <a:pt x="10617" y="13977"/>
                </a:lnTo>
                <a:lnTo>
                  <a:pt x="13677" y="10848"/>
                </a:lnTo>
                <a:lnTo>
                  <a:pt x="13677" y="3129"/>
                </a:lnTo>
                <a:lnTo>
                  <a:pt x="106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03469" y="630485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8"/>
                </a:lnTo>
                <a:lnTo>
                  <a:pt x="10623" y="13977"/>
                </a:lnTo>
                <a:lnTo>
                  <a:pt x="6844" y="13977"/>
                </a:lnTo>
                <a:lnTo>
                  <a:pt x="3064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47462" y="628452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73" y="0"/>
                </a:lnTo>
                <a:lnTo>
                  <a:pt x="0" y="3129"/>
                </a:lnTo>
                <a:lnTo>
                  <a:pt x="0" y="10848"/>
                </a:lnTo>
                <a:lnTo>
                  <a:pt x="3073" y="13977"/>
                </a:lnTo>
                <a:lnTo>
                  <a:pt x="10629" y="13977"/>
                </a:lnTo>
                <a:lnTo>
                  <a:pt x="13690" y="10848"/>
                </a:lnTo>
                <a:lnTo>
                  <a:pt x="13690" y="3129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47462" y="628452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3" y="0"/>
                </a:lnTo>
                <a:lnTo>
                  <a:pt x="6843" y="0"/>
                </a:lnTo>
                <a:lnTo>
                  <a:pt x="10623" y="0"/>
                </a:lnTo>
                <a:lnTo>
                  <a:pt x="13687" y="3128"/>
                </a:lnTo>
                <a:lnTo>
                  <a:pt x="13687" y="6988"/>
                </a:lnTo>
                <a:lnTo>
                  <a:pt x="13687" y="10848"/>
                </a:lnTo>
                <a:lnTo>
                  <a:pt x="10623" y="13977"/>
                </a:lnTo>
                <a:lnTo>
                  <a:pt x="6843" y="13977"/>
                </a:lnTo>
                <a:lnTo>
                  <a:pt x="3063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17147" y="630485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73" y="0"/>
                </a:lnTo>
                <a:lnTo>
                  <a:pt x="0" y="3129"/>
                </a:lnTo>
                <a:lnTo>
                  <a:pt x="0" y="10848"/>
                </a:lnTo>
                <a:lnTo>
                  <a:pt x="3073" y="13977"/>
                </a:lnTo>
                <a:lnTo>
                  <a:pt x="10629" y="13977"/>
                </a:lnTo>
                <a:lnTo>
                  <a:pt x="13690" y="10848"/>
                </a:lnTo>
                <a:lnTo>
                  <a:pt x="13690" y="3129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17147" y="630485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3" y="0"/>
                </a:lnTo>
                <a:lnTo>
                  <a:pt x="6843" y="0"/>
                </a:lnTo>
                <a:lnTo>
                  <a:pt x="10623" y="0"/>
                </a:lnTo>
                <a:lnTo>
                  <a:pt x="13687" y="3128"/>
                </a:lnTo>
                <a:lnTo>
                  <a:pt x="13687" y="6988"/>
                </a:lnTo>
                <a:lnTo>
                  <a:pt x="13687" y="10848"/>
                </a:lnTo>
                <a:lnTo>
                  <a:pt x="10623" y="13977"/>
                </a:lnTo>
                <a:lnTo>
                  <a:pt x="6843" y="13977"/>
                </a:lnTo>
                <a:lnTo>
                  <a:pt x="3063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03914" y="634296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7"/>
                </a:lnTo>
                <a:lnTo>
                  <a:pt x="10629" y="13977"/>
                </a:lnTo>
                <a:lnTo>
                  <a:pt x="13690" y="10848"/>
                </a:lnTo>
                <a:lnTo>
                  <a:pt x="13690" y="3129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03914" y="634296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8"/>
                </a:lnTo>
                <a:lnTo>
                  <a:pt x="10623" y="13977"/>
                </a:lnTo>
                <a:lnTo>
                  <a:pt x="6844" y="13977"/>
                </a:lnTo>
                <a:lnTo>
                  <a:pt x="3064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69865" y="634296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7"/>
                </a:lnTo>
                <a:lnTo>
                  <a:pt x="10629" y="13977"/>
                </a:lnTo>
                <a:lnTo>
                  <a:pt x="13690" y="10848"/>
                </a:lnTo>
                <a:lnTo>
                  <a:pt x="13690" y="3129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69865" y="634296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3" y="0"/>
                </a:lnTo>
                <a:lnTo>
                  <a:pt x="6843" y="0"/>
                </a:lnTo>
                <a:lnTo>
                  <a:pt x="10623" y="0"/>
                </a:lnTo>
                <a:lnTo>
                  <a:pt x="13687" y="3128"/>
                </a:lnTo>
                <a:lnTo>
                  <a:pt x="13687" y="6988"/>
                </a:lnTo>
                <a:lnTo>
                  <a:pt x="13687" y="10848"/>
                </a:lnTo>
                <a:lnTo>
                  <a:pt x="10623" y="13977"/>
                </a:lnTo>
                <a:lnTo>
                  <a:pt x="6843" y="13977"/>
                </a:lnTo>
                <a:lnTo>
                  <a:pt x="3063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13871" y="6381088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60" y="0"/>
                </a:lnTo>
                <a:lnTo>
                  <a:pt x="0" y="3128"/>
                </a:lnTo>
                <a:lnTo>
                  <a:pt x="0" y="10848"/>
                </a:lnTo>
                <a:lnTo>
                  <a:pt x="3060" y="13976"/>
                </a:lnTo>
                <a:lnTo>
                  <a:pt x="10629" y="13976"/>
                </a:lnTo>
                <a:lnTo>
                  <a:pt x="13690" y="10848"/>
                </a:lnTo>
                <a:lnTo>
                  <a:pt x="13690" y="3128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13871" y="6381088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8"/>
                </a:lnTo>
                <a:lnTo>
                  <a:pt x="10623" y="13977"/>
                </a:lnTo>
                <a:lnTo>
                  <a:pt x="6844" y="13977"/>
                </a:lnTo>
                <a:lnTo>
                  <a:pt x="3064" y="13977"/>
                </a:lnTo>
                <a:lnTo>
                  <a:pt x="0" y="10848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42826" y="636202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29" y="0"/>
                </a:moveTo>
                <a:lnTo>
                  <a:pt x="3060" y="0"/>
                </a:lnTo>
                <a:lnTo>
                  <a:pt x="0" y="3128"/>
                </a:lnTo>
                <a:lnTo>
                  <a:pt x="0" y="10847"/>
                </a:lnTo>
                <a:lnTo>
                  <a:pt x="3060" y="13975"/>
                </a:lnTo>
                <a:lnTo>
                  <a:pt x="10629" y="13975"/>
                </a:lnTo>
                <a:lnTo>
                  <a:pt x="13690" y="10847"/>
                </a:lnTo>
                <a:lnTo>
                  <a:pt x="13690" y="3128"/>
                </a:lnTo>
                <a:lnTo>
                  <a:pt x="106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42826" y="636202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7"/>
                </a:lnTo>
                <a:lnTo>
                  <a:pt x="10623" y="13976"/>
                </a:lnTo>
                <a:lnTo>
                  <a:pt x="6844" y="13976"/>
                </a:lnTo>
                <a:lnTo>
                  <a:pt x="3064" y="13976"/>
                </a:lnTo>
                <a:lnTo>
                  <a:pt x="0" y="10847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95544" y="640014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17" y="0"/>
                </a:moveTo>
                <a:lnTo>
                  <a:pt x="3060" y="0"/>
                </a:lnTo>
                <a:lnTo>
                  <a:pt x="0" y="3128"/>
                </a:lnTo>
                <a:lnTo>
                  <a:pt x="0" y="10847"/>
                </a:lnTo>
                <a:lnTo>
                  <a:pt x="3060" y="13976"/>
                </a:lnTo>
                <a:lnTo>
                  <a:pt x="10617" y="13976"/>
                </a:lnTo>
                <a:lnTo>
                  <a:pt x="13690" y="10847"/>
                </a:lnTo>
                <a:lnTo>
                  <a:pt x="13690" y="3128"/>
                </a:lnTo>
                <a:lnTo>
                  <a:pt x="106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95544" y="6400147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7"/>
                </a:lnTo>
                <a:lnTo>
                  <a:pt x="10623" y="13976"/>
                </a:lnTo>
                <a:lnTo>
                  <a:pt x="6844" y="13976"/>
                </a:lnTo>
                <a:lnTo>
                  <a:pt x="3064" y="13976"/>
                </a:lnTo>
                <a:lnTo>
                  <a:pt x="0" y="10847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2707" y="6125955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617" y="0"/>
                </a:moveTo>
                <a:lnTo>
                  <a:pt x="3060" y="0"/>
                </a:lnTo>
                <a:lnTo>
                  <a:pt x="0" y="3129"/>
                </a:lnTo>
                <a:lnTo>
                  <a:pt x="0" y="10848"/>
                </a:lnTo>
                <a:lnTo>
                  <a:pt x="3060" y="13976"/>
                </a:lnTo>
                <a:lnTo>
                  <a:pt x="10617" y="13976"/>
                </a:lnTo>
                <a:lnTo>
                  <a:pt x="13690" y="10848"/>
                </a:lnTo>
                <a:lnTo>
                  <a:pt x="13690" y="3129"/>
                </a:lnTo>
                <a:lnTo>
                  <a:pt x="106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52707" y="6125955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0" y="6988"/>
                </a:moveTo>
                <a:lnTo>
                  <a:pt x="0" y="3128"/>
                </a:lnTo>
                <a:lnTo>
                  <a:pt x="3064" y="0"/>
                </a:lnTo>
                <a:lnTo>
                  <a:pt x="6844" y="0"/>
                </a:lnTo>
                <a:lnTo>
                  <a:pt x="10623" y="0"/>
                </a:lnTo>
                <a:lnTo>
                  <a:pt x="13688" y="3128"/>
                </a:lnTo>
                <a:lnTo>
                  <a:pt x="13688" y="6988"/>
                </a:lnTo>
                <a:lnTo>
                  <a:pt x="13688" y="10847"/>
                </a:lnTo>
                <a:lnTo>
                  <a:pt x="10623" y="13976"/>
                </a:lnTo>
                <a:lnTo>
                  <a:pt x="6844" y="13976"/>
                </a:lnTo>
                <a:lnTo>
                  <a:pt x="3064" y="13976"/>
                </a:lnTo>
                <a:lnTo>
                  <a:pt x="0" y="10847"/>
                </a:lnTo>
                <a:lnTo>
                  <a:pt x="0" y="69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7784" y="2455989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7784" y="2404872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2" y="239699"/>
                </a:moveTo>
                <a:lnTo>
                  <a:pt x="62928" y="239699"/>
                </a:lnTo>
                <a:lnTo>
                  <a:pt x="67329" y="242277"/>
                </a:lnTo>
                <a:lnTo>
                  <a:pt x="69969" y="246341"/>
                </a:lnTo>
                <a:lnTo>
                  <a:pt x="70996" y="248678"/>
                </a:lnTo>
                <a:lnTo>
                  <a:pt x="70410" y="250659"/>
                </a:lnTo>
                <a:lnTo>
                  <a:pt x="68978" y="252501"/>
                </a:lnTo>
                <a:lnTo>
                  <a:pt x="67475" y="254228"/>
                </a:lnTo>
                <a:lnTo>
                  <a:pt x="66888" y="256197"/>
                </a:lnTo>
                <a:lnTo>
                  <a:pt x="67181" y="259029"/>
                </a:lnTo>
                <a:lnTo>
                  <a:pt x="72903" y="274294"/>
                </a:lnTo>
                <a:lnTo>
                  <a:pt x="74917" y="286727"/>
                </a:lnTo>
                <a:lnTo>
                  <a:pt x="74883" y="300266"/>
                </a:lnTo>
                <a:lnTo>
                  <a:pt x="73930" y="309867"/>
                </a:lnTo>
                <a:lnTo>
                  <a:pt x="74956" y="311962"/>
                </a:lnTo>
                <a:lnTo>
                  <a:pt x="78183" y="313563"/>
                </a:lnTo>
                <a:lnTo>
                  <a:pt x="126296" y="313563"/>
                </a:lnTo>
                <a:lnTo>
                  <a:pt x="150206" y="314426"/>
                </a:lnTo>
                <a:lnTo>
                  <a:pt x="165168" y="315417"/>
                </a:lnTo>
                <a:lnTo>
                  <a:pt x="174849" y="317258"/>
                </a:lnTo>
                <a:lnTo>
                  <a:pt x="178956" y="316268"/>
                </a:lnTo>
                <a:lnTo>
                  <a:pt x="181010" y="314921"/>
                </a:lnTo>
                <a:lnTo>
                  <a:pt x="185997" y="311594"/>
                </a:lnTo>
                <a:lnTo>
                  <a:pt x="188051" y="309499"/>
                </a:lnTo>
                <a:lnTo>
                  <a:pt x="189957" y="307403"/>
                </a:lnTo>
                <a:lnTo>
                  <a:pt x="191139" y="306184"/>
                </a:lnTo>
                <a:lnTo>
                  <a:pt x="186437" y="306184"/>
                </a:lnTo>
                <a:lnTo>
                  <a:pt x="184531" y="304457"/>
                </a:lnTo>
                <a:lnTo>
                  <a:pt x="183650" y="302488"/>
                </a:lnTo>
                <a:lnTo>
                  <a:pt x="181890" y="300266"/>
                </a:lnTo>
                <a:lnTo>
                  <a:pt x="183064" y="298424"/>
                </a:lnTo>
                <a:lnTo>
                  <a:pt x="184970" y="296697"/>
                </a:lnTo>
                <a:lnTo>
                  <a:pt x="187758" y="294728"/>
                </a:lnTo>
                <a:lnTo>
                  <a:pt x="188051" y="292633"/>
                </a:lnTo>
                <a:lnTo>
                  <a:pt x="188197" y="290423"/>
                </a:lnTo>
                <a:lnTo>
                  <a:pt x="190251" y="288455"/>
                </a:lnTo>
                <a:lnTo>
                  <a:pt x="192011" y="286727"/>
                </a:lnTo>
                <a:lnTo>
                  <a:pt x="193771" y="284759"/>
                </a:lnTo>
                <a:lnTo>
                  <a:pt x="194944" y="282905"/>
                </a:lnTo>
                <a:lnTo>
                  <a:pt x="196559" y="278599"/>
                </a:lnTo>
                <a:lnTo>
                  <a:pt x="197878" y="274535"/>
                </a:lnTo>
                <a:lnTo>
                  <a:pt x="201546" y="270967"/>
                </a:lnTo>
                <a:lnTo>
                  <a:pt x="221102" y="239699"/>
                </a:lnTo>
                <a:close/>
              </a:path>
              <a:path w="448309" h="317500">
                <a:moveTo>
                  <a:pt x="193771" y="303352"/>
                </a:moveTo>
                <a:lnTo>
                  <a:pt x="191278" y="303834"/>
                </a:lnTo>
                <a:lnTo>
                  <a:pt x="188784" y="305435"/>
                </a:lnTo>
                <a:lnTo>
                  <a:pt x="186437" y="306184"/>
                </a:lnTo>
                <a:lnTo>
                  <a:pt x="191139" y="306184"/>
                </a:lnTo>
                <a:lnTo>
                  <a:pt x="191865" y="305435"/>
                </a:lnTo>
                <a:lnTo>
                  <a:pt x="193771" y="303352"/>
                </a:lnTo>
                <a:close/>
              </a:path>
              <a:path w="448309" h="317500">
                <a:moveTo>
                  <a:pt x="5280" y="160654"/>
                </a:moveTo>
                <a:lnTo>
                  <a:pt x="0" y="174688"/>
                </a:lnTo>
                <a:lnTo>
                  <a:pt x="3227" y="185153"/>
                </a:lnTo>
                <a:lnTo>
                  <a:pt x="7627" y="188239"/>
                </a:lnTo>
                <a:lnTo>
                  <a:pt x="22443" y="200913"/>
                </a:lnTo>
                <a:lnTo>
                  <a:pt x="25083" y="202272"/>
                </a:lnTo>
                <a:lnTo>
                  <a:pt x="27870" y="202514"/>
                </a:lnTo>
                <a:lnTo>
                  <a:pt x="33004" y="204368"/>
                </a:lnTo>
                <a:lnTo>
                  <a:pt x="50313" y="229603"/>
                </a:lnTo>
                <a:lnTo>
                  <a:pt x="45619" y="229730"/>
                </a:lnTo>
                <a:lnTo>
                  <a:pt x="48992" y="234645"/>
                </a:lnTo>
                <a:lnTo>
                  <a:pt x="52953" y="238467"/>
                </a:lnTo>
                <a:lnTo>
                  <a:pt x="57061" y="244132"/>
                </a:lnTo>
                <a:lnTo>
                  <a:pt x="62928" y="252501"/>
                </a:lnTo>
                <a:lnTo>
                  <a:pt x="61461" y="246341"/>
                </a:lnTo>
                <a:lnTo>
                  <a:pt x="60434" y="241795"/>
                </a:lnTo>
                <a:lnTo>
                  <a:pt x="60727" y="240068"/>
                </a:lnTo>
                <a:lnTo>
                  <a:pt x="62928" y="239699"/>
                </a:lnTo>
                <a:lnTo>
                  <a:pt x="221102" y="239699"/>
                </a:lnTo>
                <a:lnTo>
                  <a:pt x="223564" y="235762"/>
                </a:lnTo>
                <a:lnTo>
                  <a:pt x="125122" y="235762"/>
                </a:lnTo>
                <a:lnTo>
                  <a:pt x="120722" y="234276"/>
                </a:lnTo>
                <a:lnTo>
                  <a:pt x="116762" y="231330"/>
                </a:lnTo>
                <a:lnTo>
                  <a:pt x="108254" y="223075"/>
                </a:lnTo>
                <a:lnTo>
                  <a:pt x="100040" y="213842"/>
                </a:lnTo>
                <a:lnTo>
                  <a:pt x="92558" y="207073"/>
                </a:lnTo>
                <a:lnTo>
                  <a:pt x="80676" y="197840"/>
                </a:lnTo>
                <a:lnTo>
                  <a:pt x="51780" y="179984"/>
                </a:lnTo>
                <a:lnTo>
                  <a:pt x="28163" y="168173"/>
                </a:lnTo>
                <a:lnTo>
                  <a:pt x="10708" y="161772"/>
                </a:lnTo>
                <a:lnTo>
                  <a:pt x="5280" y="160654"/>
                </a:lnTo>
                <a:close/>
              </a:path>
              <a:path w="448309" h="317500">
                <a:moveTo>
                  <a:pt x="276209" y="91351"/>
                </a:moveTo>
                <a:lnTo>
                  <a:pt x="246871" y="114985"/>
                </a:lnTo>
                <a:lnTo>
                  <a:pt x="245992" y="116827"/>
                </a:lnTo>
                <a:lnTo>
                  <a:pt x="243498" y="117563"/>
                </a:lnTo>
                <a:lnTo>
                  <a:pt x="231176" y="128155"/>
                </a:lnTo>
                <a:lnTo>
                  <a:pt x="225602" y="134442"/>
                </a:lnTo>
                <a:lnTo>
                  <a:pt x="222962" y="138493"/>
                </a:lnTo>
                <a:lnTo>
                  <a:pt x="217681" y="145757"/>
                </a:lnTo>
                <a:lnTo>
                  <a:pt x="215480" y="147853"/>
                </a:lnTo>
                <a:lnTo>
                  <a:pt x="210786" y="150558"/>
                </a:lnTo>
                <a:lnTo>
                  <a:pt x="211227" y="155854"/>
                </a:lnTo>
                <a:lnTo>
                  <a:pt x="201692" y="159308"/>
                </a:lnTo>
                <a:lnTo>
                  <a:pt x="197585" y="160540"/>
                </a:lnTo>
                <a:lnTo>
                  <a:pt x="183650" y="177037"/>
                </a:lnTo>
                <a:lnTo>
                  <a:pt x="146979" y="218897"/>
                </a:lnTo>
                <a:lnTo>
                  <a:pt x="142725" y="221233"/>
                </a:lnTo>
                <a:lnTo>
                  <a:pt x="138324" y="226148"/>
                </a:lnTo>
                <a:lnTo>
                  <a:pt x="133720" y="226148"/>
                </a:lnTo>
                <a:lnTo>
                  <a:pt x="131870" y="229844"/>
                </a:lnTo>
                <a:lnTo>
                  <a:pt x="129084" y="233299"/>
                </a:lnTo>
                <a:lnTo>
                  <a:pt x="125122" y="235762"/>
                </a:lnTo>
                <a:lnTo>
                  <a:pt x="223564" y="235762"/>
                </a:lnTo>
                <a:lnTo>
                  <a:pt x="229577" y="226148"/>
                </a:lnTo>
                <a:lnTo>
                  <a:pt x="138324" y="226148"/>
                </a:lnTo>
                <a:lnTo>
                  <a:pt x="133777" y="226034"/>
                </a:lnTo>
                <a:lnTo>
                  <a:pt x="229648" y="226034"/>
                </a:lnTo>
                <a:lnTo>
                  <a:pt x="241738" y="206705"/>
                </a:lnTo>
                <a:lnTo>
                  <a:pt x="245532" y="203009"/>
                </a:lnTo>
                <a:lnTo>
                  <a:pt x="195825" y="203009"/>
                </a:lnTo>
                <a:lnTo>
                  <a:pt x="192745" y="202272"/>
                </a:lnTo>
                <a:lnTo>
                  <a:pt x="191375" y="198704"/>
                </a:lnTo>
                <a:lnTo>
                  <a:pt x="191278" y="194386"/>
                </a:lnTo>
                <a:lnTo>
                  <a:pt x="194212" y="190207"/>
                </a:lnTo>
                <a:lnTo>
                  <a:pt x="198172" y="186016"/>
                </a:lnTo>
                <a:lnTo>
                  <a:pt x="198172" y="182206"/>
                </a:lnTo>
                <a:lnTo>
                  <a:pt x="204919" y="179616"/>
                </a:lnTo>
                <a:lnTo>
                  <a:pt x="208000" y="175437"/>
                </a:lnTo>
                <a:lnTo>
                  <a:pt x="207120" y="171246"/>
                </a:lnTo>
                <a:lnTo>
                  <a:pt x="208440" y="165582"/>
                </a:lnTo>
                <a:lnTo>
                  <a:pt x="212547" y="162013"/>
                </a:lnTo>
                <a:lnTo>
                  <a:pt x="215041" y="158191"/>
                </a:lnTo>
                <a:lnTo>
                  <a:pt x="219881" y="154876"/>
                </a:lnTo>
                <a:lnTo>
                  <a:pt x="222521" y="150558"/>
                </a:lnTo>
                <a:lnTo>
                  <a:pt x="223255" y="146253"/>
                </a:lnTo>
                <a:lnTo>
                  <a:pt x="225309" y="142074"/>
                </a:lnTo>
                <a:lnTo>
                  <a:pt x="230003" y="138493"/>
                </a:lnTo>
                <a:lnTo>
                  <a:pt x="233963" y="134924"/>
                </a:lnTo>
                <a:lnTo>
                  <a:pt x="275329" y="93560"/>
                </a:lnTo>
                <a:lnTo>
                  <a:pt x="276209" y="91351"/>
                </a:lnTo>
                <a:close/>
              </a:path>
              <a:path w="448309" h="317500">
                <a:moveTo>
                  <a:pt x="231470" y="152653"/>
                </a:moveTo>
                <a:lnTo>
                  <a:pt x="229123" y="154139"/>
                </a:lnTo>
                <a:lnTo>
                  <a:pt x="227509" y="158318"/>
                </a:lnTo>
                <a:lnTo>
                  <a:pt x="226922" y="164604"/>
                </a:lnTo>
                <a:lnTo>
                  <a:pt x="216654" y="171615"/>
                </a:lnTo>
                <a:lnTo>
                  <a:pt x="206679" y="181711"/>
                </a:lnTo>
                <a:lnTo>
                  <a:pt x="206093" y="185038"/>
                </a:lnTo>
                <a:lnTo>
                  <a:pt x="205799" y="188734"/>
                </a:lnTo>
                <a:lnTo>
                  <a:pt x="202719" y="193535"/>
                </a:lnTo>
                <a:lnTo>
                  <a:pt x="198906" y="201536"/>
                </a:lnTo>
                <a:lnTo>
                  <a:pt x="195825" y="203009"/>
                </a:lnTo>
                <a:lnTo>
                  <a:pt x="245532" y="203009"/>
                </a:lnTo>
                <a:lnTo>
                  <a:pt x="249952" y="198704"/>
                </a:lnTo>
                <a:lnTo>
                  <a:pt x="248779" y="196367"/>
                </a:lnTo>
                <a:lnTo>
                  <a:pt x="256113" y="193166"/>
                </a:lnTo>
                <a:lnTo>
                  <a:pt x="257434" y="188734"/>
                </a:lnTo>
                <a:lnTo>
                  <a:pt x="260954" y="183070"/>
                </a:lnTo>
                <a:lnTo>
                  <a:pt x="266087" y="179870"/>
                </a:lnTo>
                <a:lnTo>
                  <a:pt x="274008" y="166687"/>
                </a:lnTo>
                <a:lnTo>
                  <a:pt x="286557" y="152907"/>
                </a:lnTo>
                <a:lnTo>
                  <a:pt x="236016" y="152907"/>
                </a:lnTo>
                <a:lnTo>
                  <a:pt x="231470" y="152653"/>
                </a:lnTo>
                <a:close/>
              </a:path>
              <a:path w="448309" h="317500">
                <a:moveTo>
                  <a:pt x="367765" y="65862"/>
                </a:moveTo>
                <a:lnTo>
                  <a:pt x="331950" y="65862"/>
                </a:lnTo>
                <a:lnTo>
                  <a:pt x="334883" y="66598"/>
                </a:lnTo>
                <a:lnTo>
                  <a:pt x="334443" y="70535"/>
                </a:lnTo>
                <a:lnTo>
                  <a:pt x="319628" y="82969"/>
                </a:lnTo>
                <a:lnTo>
                  <a:pt x="318894" y="85559"/>
                </a:lnTo>
                <a:lnTo>
                  <a:pt x="320215" y="89496"/>
                </a:lnTo>
                <a:lnTo>
                  <a:pt x="317868" y="93433"/>
                </a:lnTo>
                <a:lnTo>
                  <a:pt x="314493" y="97129"/>
                </a:lnTo>
                <a:lnTo>
                  <a:pt x="305546" y="102666"/>
                </a:lnTo>
                <a:lnTo>
                  <a:pt x="300705" y="105752"/>
                </a:lnTo>
                <a:lnTo>
                  <a:pt x="280756" y="114249"/>
                </a:lnTo>
                <a:lnTo>
                  <a:pt x="270048" y="120395"/>
                </a:lnTo>
                <a:lnTo>
                  <a:pt x="265060" y="128892"/>
                </a:lnTo>
                <a:lnTo>
                  <a:pt x="257434" y="136042"/>
                </a:lnTo>
                <a:lnTo>
                  <a:pt x="245404" y="143421"/>
                </a:lnTo>
                <a:lnTo>
                  <a:pt x="236016" y="152907"/>
                </a:lnTo>
                <a:lnTo>
                  <a:pt x="286557" y="152907"/>
                </a:lnTo>
                <a:lnTo>
                  <a:pt x="340728" y="93433"/>
                </a:lnTo>
                <a:lnTo>
                  <a:pt x="367765" y="65862"/>
                </a:lnTo>
                <a:close/>
              </a:path>
              <a:path w="448309" h="317500">
                <a:moveTo>
                  <a:pt x="349111" y="43941"/>
                </a:moveTo>
                <a:lnTo>
                  <a:pt x="310827" y="73494"/>
                </a:lnTo>
                <a:lnTo>
                  <a:pt x="309653" y="75958"/>
                </a:lnTo>
                <a:lnTo>
                  <a:pt x="309947" y="80022"/>
                </a:lnTo>
                <a:lnTo>
                  <a:pt x="316108" y="75958"/>
                </a:lnTo>
                <a:lnTo>
                  <a:pt x="319335" y="72262"/>
                </a:lnTo>
                <a:lnTo>
                  <a:pt x="324615" y="68567"/>
                </a:lnTo>
                <a:lnTo>
                  <a:pt x="326962" y="67221"/>
                </a:lnTo>
                <a:lnTo>
                  <a:pt x="331950" y="65862"/>
                </a:lnTo>
                <a:lnTo>
                  <a:pt x="367765" y="65862"/>
                </a:lnTo>
                <a:lnTo>
                  <a:pt x="371242" y="62293"/>
                </a:lnTo>
                <a:lnTo>
                  <a:pt x="339284" y="62293"/>
                </a:lnTo>
                <a:lnTo>
                  <a:pt x="337376" y="60070"/>
                </a:lnTo>
                <a:lnTo>
                  <a:pt x="338843" y="55765"/>
                </a:lnTo>
                <a:lnTo>
                  <a:pt x="342070" y="51460"/>
                </a:lnTo>
                <a:lnTo>
                  <a:pt x="349111" y="43941"/>
                </a:lnTo>
                <a:close/>
              </a:path>
              <a:path w="448309" h="317500">
                <a:moveTo>
                  <a:pt x="447828" y="0"/>
                </a:moveTo>
                <a:lnTo>
                  <a:pt x="397517" y="24371"/>
                </a:lnTo>
                <a:lnTo>
                  <a:pt x="339284" y="62293"/>
                </a:lnTo>
                <a:lnTo>
                  <a:pt x="371242" y="62293"/>
                </a:lnTo>
                <a:lnTo>
                  <a:pt x="382996" y="50228"/>
                </a:lnTo>
                <a:lnTo>
                  <a:pt x="417907" y="20307"/>
                </a:lnTo>
                <a:lnTo>
                  <a:pt x="422894" y="15506"/>
                </a:lnTo>
                <a:lnTo>
                  <a:pt x="429496" y="11074"/>
                </a:lnTo>
                <a:lnTo>
                  <a:pt x="435070" y="6896"/>
                </a:lnTo>
                <a:lnTo>
                  <a:pt x="440203" y="4432"/>
                </a:lnTo>
                <a:lnTo>
                  <a:pt x="447828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7784" y="2404872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7784" y="2967240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7784" y="2883128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2" y="239699"/>
                </a:moveTo>
                <a:lnTo>
                  <a:pt x="62928" y="239699"/>
                </a:lnTo>
                <a:lnTo>
                  <a:pt x="67329" y="242290"/>
                </a:lnTo>
                <a:lnTo>
                  <a:pt x="69969" y="246354"/>
                </a:lnTo>
                <a:lnTo>
                  <a:pt x="70996" y="248691"/>
                </a:lnTo>
                <a:lnTo>
                  <a:pt x="70410" y="250659"/>
                </a:lnTo>
                <a:lnTo>
                  <a:pt x="68989" y="252501"/>
                </a:lnTo>
                <a:lnTo>
                  <a:pt x="67475" y="254228"/>
                </a:lnTo>
                <a:lnTo>
                  <a:pt x="66888" y="256197"/>
                </a:lnTo>
                <a:lnTo>
                  <a:pt x="67181" y="259029"/>
                </a:lnTo>
                <a:lnTo>
                  <a:pt x="72903" y="274294"/>
                </a:lnTo>
                <a:lnTo>
                  <a:pt x="74915" y="286727"/>
                </a:lnTo>
                <a:lnTo>
                  <a:pt x="74882" y="300278"/>
                </a:lnTo>
                <a:lnTo>
                  <a:pt x="73930" y="309880"/>
                </a:lnTo>
                <a:lnTo>
                  <a:pt x="74956" y="311975"/>
                </a:lnTo>
                <a:lnTo>
                  <a:pt x="78183" y="313575"/>
                </a:lnTo>
                <a:lnTo>
                  <a:pt x="126296" y="313575"/>
                </a:lnTo>
                <a:lnTo>
                  <a:pt x="150206" y="314426"/>
                </a:lnTo>
                <a:lnTo>
                  <a:pt x="165168" y="315417"/>
                </a:lnTo>
                <a:lnTo>
                  <a:pt x="174849" y="317258"/>
                </a:lnTo>
                <a:lnTo>
                  <a:pt x="178956" y="316280"/>
                </a:lnTo>
                <a:lnTo>
                  <a:pt x="185997" y="311607"/>
                </a:lnTo>
                <a:lnTo>
                  <a:pt x="188051" y="309511"/>
                </a:lnTo>
                <a:lnTo>
                  <a:pt x="189957" y="307416"/>
                </a:lnTo>
                <a:lnTo>
                  <a:pt x="191151" y="306184"/>
                </a:lnTo>
                <a:lnTo>
                  <a:pt x="186437" y="306184"/>
                </a:lnTo>
                <a:lnTo>
                  <a:pt x="184531" y="304457"/>
                </a:lnTo>
                <a:lnTo>
                  <a:pt x="183650" y="302488"/>
                </a:lnTo>
                <a:lnTo>
                  <a:pt x="181890" y="300278"/>
                </a:lnTo>
                <a:lnTo>
                  <a:pt x="183064" y="298424"/>
                </a:lnTo>
                <a:lnTo>
                  <a:pt x="184970" y="296710"/>
                </a:lnTo>
                <a:lnTo>
                  <a:pt x="187758" y="294728"/>
                </a:lnTo>
                <a:lnTo>
                  <a:pt x="188051" y="292646"/>
                </a:lnTo>
                <a:lnTo>
                  <a:pt x="188197" y="290423"/>
                </a:lnTo>
                <a:lnTo>
                  <a:pt x="190251" y="288455"/>
                </a:lnTo>
                <a:lnTo>
                  <a:pt x="192011" y="286727"/>
                </a:lnTo>
                <a:lnTo>
                  <a:pt x="193771" y="284759"/>
                </a:lnTo>
                <a:lnTo>
                  <a:pt x="194944" y="282917"/>
                </a:lnTo>
                <a:lnTo>
                  <a:pt x="196559" y="278612"/>
                </a:lnTo>
                <a:lnTo>
                  <a:pt x="197878" y="274548"/>
                </a:lnTo>
                <a:lnTo>
                  <a:pt x="201546" y="270967"/>
                </a:lnTo>
                <a:lnTo>
                  <a:pt x="221102" y="239699"/>
                </a:lnTo>
                <a:close/>
              </a:path>
              <a:path w="448309" h="317500">
                <a:moveTo>
                  <a:pt x="193771" y="303352"/>
                </a:moveTo>
                <a:lnTo>
                  <a:pt x="191278" y="303847"/>
                </a:lnTo>
                <a:lnTo>
                  <a:pt x="188784" y="305447"/>
                </a:lnTo>
                <a:lnTo>
                  <a:pt x="186437" y="306184"/>
                </a:lnTo>
                <a:lnTo>
                  <a:pt x="191151" y="306184"/>
                </a:lnTo>
                <a:lnTo>
                  <a:pt x="191865" y="305447"/>
                </a:lnTo>
                <a:lnTo>
                  <a:pt x="193771" y="303352"/>
                </a:lnTo>
                <a:close/>
              </a:path>
              <a:path w="448309" h="317500">
                <a:moveTo>
                  <a:pt x="5280" y="160667"/>
                </a:moveTo>
                <a:lnTo>
                  <a:pt x="0" y="174701"/>
                </a:lnTo>
                <a:lnTo>
                  <a:pt x="3227" y="185166"/>
                </a:lnTo>
                <a:lnTo>
                  <a:pt x="7627" y="188239"/>
                </a:lnTo>
                <a:lnTo>
                  <a:pt x="22443" y="200926"/>
                </a:lnTo>
                <a:lnTo>
                  <a:pt x="25083" y="202272"/>
                </a:lnTo>
                <a:lnTo>
                  <a:pt x="27870" y="202526"/>
                </a:lnTo>
                <a:lnTo>
                  <a:pt x="33004" y="204368"/>
                </a:lnTo>
                <a:lnTo>
                  <a:pt x="50313" y="229603"/>
                </a:lnTo>
                <a:lnTo>
                  <a:pt x="45619" y="229730"/>
                </a:lnTo>
                <a:lnTo>
                  <a:pt x="48992" y="234657"/>
                </a:lnTo>
                <a:lnTo>
                  <a:pt x="52953" y="238467"/>
                </a:lnTo>
                <a:lnTo>
                  <a:pt x="57061" y="244132"/>
                </a:lnTo>
                <a:lnTo>
                  <a:pt x="62928" y="252501"/>
                </a:lnTo>
                <a:lnTo>
                  <a:pt x="61461" y="246354"/>
                </a:lnTo>
                <a:lnTo>
                  <a:pt x="60434" y="241795"/>
                </a:lnTo>
                <a:lnTo>
                  <a:pt x="60727" y="240068"/>
                </a:lnTo>
                <a:lnTo>
                  <a:pt x="62928" y="239699"/>
                </a:lnTo>
                <a:lnTo>
                  <a:pt x="221102" y="239699"/>
                </a:lnTo>
                <a:lnTo>
                  <a:pt x="223564" y="235762"/>
                </a:lnTo>
                <a:lnTo>
                  <a:pt x="125122" y="235762"/>
                </a:lnTo>
                <a:lnTo>
                  <a:pt x="120722" y="234289"/>
                </a:lnTo>
                <a:lnTo>
                  <a:pt x="116762" y="231330"/>
                </a:lnTo>
                <a:lnTo>
                  <a:pt x="108254" y="223088"/>
                </a:lnTo>
                <a:lnTo>
                  <a:pt x="100040" y="213855"/>
                </a:lnTo>
                <a:lnTo>
                  <a:pt x="92558" y="207073"/>
                </a:lnTo>
                <a:lnTo>
                  <a:pt x="80676" y="197840"/>
                </a:lnTo>
                <a:lnTo>
                  <a:pt x="51780" y="179997"/>
                </a:lnTo>
                <a:lnTo>
                  <a:pt x="28163" y="168173"/>
                </a:lnTo>
                <a:lnTo>
                  <a:pt x="10708" y="161772"/>
                </a:lnTo>
                <a:lnTo>
                  <a:pt x="5280" y="160667"/>
                </a:lnTo>
                <a:close/>
              </a:path>
              <a:path w="448309" h="317500">
                <a:moveTo>
                  <a:pt x="276209" y="91351"/>
                </a:moveTo>
                <a:lnTo>
                  <a:pt x="246871" y="114985"/>
                </a:lnTo>
                <a:lnTo>
                  <a:pt x="245992" y="116840"/>
                </a:lnTo>
                <a:lnTo>
                  <a:pt x="243498" y="117576"/>
                </a:lnTo>
                <a:lnTo>
                  <a:pt x="231176" y="128168"/>
                </a:lnTo>
                <a:lnTo>
                  <a:pt x="225602" y="134442"/>
                </a:lnTo>
                <a:lnTo>
                  <a:pt x="222962" y="138506"/>
                </a:lnTo>
                <a:lnTo>
                  <a:pt x="217681" y="145770"/>
                </a:lnTo>
                <a:lnTo>
                  <a:pt x="215480" y="147866"/>
                </a:lnTo>
                <a:lnTo>
                  <a:pt x="210786" y="150571"/>
                </a:lnTo>
                <a:lnTo>
                  <a:pt x="211227" y="155867"/>
                </a:lnTo>
                <a:lnTo>
                  <a:pt x="201692" y="159308"/>
                </a:lnTo>
                <a:lnTo>
                  <a:pt x="197585" y="160540"/>
                </a:lnTo>
                <a:lnTo>
                  <a:pt x="183650" y="177038"/>
                </a:lnTo>
                <a:lnTo>
                  <a:pt x="146979" y="218897"/>
                </a:lnTo>
                <a:lnTo>
                  <a:pt x="142725" y="221234"/>
                </a:lnTo>
                <a:lnTo>
                  <a:pt x="138324" y="226161"/>
                </a:lnTo>
                <a:lnTo>
                  <a:pt x="133714" y="226161"/>
                </a:lnTo>
                <a:lnTo>
                  <a:pt x="131870" y="229857"/>
                </a:lnTo>
                <a:lnTo>
                  <a:pt x="129084" y="233299"/>
                </a:lnTo>
                <a:lnTo>
                  <a:pt x="125122" y="235762"/>
                </a:lnTo>
                <a:lnTo>
                  <a:pt x="223564" y="235762"/>
                </a:lnTo>
                <a:lnTo>
                  <a:pt x="229569" y="226161"/>
                </a:lnTo>
                <a:lnTo>
                  <a:pt x="138324" y="226161"/>
                </a:lnTo>
                <a:lnTo>
                  <a:pt x="133777" y="226034"/>
                </a:lnTo>
                <a:lnTo>
                  <a:pt x="229648" y="226034"/>
                </a:lnTo>
                <a:lnTo>
                  <a:pt x="241738" y="206705"/>
                </a:lnTo>
                <a:lnTo>
                  <a:pt x="245532" y="203009"/>
                </a:lnTo>
                <a:lnTo>
                  <a:pt x="195825" y="203009"/>
                </a:lnTo>
                <a:lnTo>
                  <a:pt x="192745" y="202272"/>
                </a:lnTo>
                <a:lnTo>
                  <a:pt x="191371" y="198704"/>
                </a:lnTo>
                <a:lnTo>
                  <a:pt x="191278" y="194398"/>
                </a:lnTo>
                <a:lnTo>
                  <a:pt x="194212" y="190207"/>
                </a:lnTo>
                <a:lnTo>
                  <a:pt x="198172" y="186029"/>
                </a:lnTo>
                <a:lnTo>
                  <a:pt x="198172" y="182206"/>
                </a:lnTo>
                <a:lnTo>
                  <a:pt x="204919" y="179628"/>
                </a:lnTo>
                <a:lnTo>
                  <a:pt x="208000" y="175437"/>
                </a:lnTo>
                <a:lnTo>
                  <a:pt x="207120" y="171246"/>
                </a:lnTo>
                <a:lnTo>
                  <a:pt x="208440" y="165582"/>
                </a:lnTo>
                <a:lnTo>
                  <a:pt x="212547" y="162013"/>
                </a:lnTo>
                <a:lnTo>
                  <a:pt x="215041" y="158203"/>
                </a:lnTo>
                <a:lnTo>
                  <a:pt x="219881" y="154876"/>
                </a:lnTo>
                <a:lnTo>
                  <a:pt x="222521" y="150571"/>
                </a:lnTo>
                <a:lnTo>
                  <a:pt x="223255" y="146265"/>
                </a:lnTo>
                <a:lnTo>
                  <a:pt x="225309" y="142074"/>
                </a:lnTo>
                <a:lnTo>
                  <a:pt x="230003" y="138506"/>
                </a:lnTo>
                <a:lnTo>
                  <a:pt x="233963" y="134937"/>
                </a:lnTo>
                <a:lnTo>
                  <a:pt x="275329" y="93560"/>
                </a:lnTo>
                <a:lnTo>
                  <a:pt x="276209" y="91351"/>
                </a:lnTo>
                <a:close/>
              </a:path>
              <a:path w="448309" h="317500">
                <a:moveTo>
                  <a:pt x="231470" y="152666"/>
                </a:moveTo>
                <a:lnTo>
                  <a:pt x="229123" y="154139"/>
                </a:lnTo>
                <a:lnTo>
                  <a:pt x="227509" y="158330"/>
                </a:lnTo>
                <a:lnTo>
                  <a:pt x="226922" y="164604"/>
                </a:lnTo>
                <a:lnTo>
                  <a:pt x="216654" y="171627"/>
                </a:lnTo>
                <a:lnTo>
                  <a:pt x="212862" y="175437"/>
                </a:lnTo>
                <a:lnTo>
                  <a:pt x="206679" y="181711"/>
                </a:lnTo>
                <a:lnTo>
                  <a:pt x="206093" y="185039"/>
                </a:lnTo>
                <a:lnTo>
                  <a:pt x="205799" y="188734"/>
                </a:lnTo>
                <a:lnTo>
                  <a:pt x="202719" y="193535"/>
                </a:lnTo>
                <a:lnTo>
                  <a:pt x="198906" y="201536"/>
                </a:lnTo>
                <a:lnTo>
                  <a:pt x="195825" y="203009"/>
                </a:lnTo>
                <a:lnTo>
                  <a:pt x="245532" y="203009"/>
                </a:lnTo>
                <a:lnTo>
                  <a:pt x="249952" y="198704"/>
                </a:lnTo>
                <a:lnTo>
                  <a:pt x="248779" y="196367"/>
                </a:lnTo>
                <a:lnTo>
                  <a:pt x="256113" y="193167"/>
                </a:lnTo>
                <a:lnTo>
                  <a:pt x="257434" y="188734"/>
                </a:lnTo>
                <a:lnTo>
                  <a:pt x="260954" y="183070"/>
                </a:lnTo>
                <a:lnTo>
                  <a:pt x="266087" y="179870"/>
                </a:lnTo>
                <a:lnTo>
                  <a:pt x="274008" y="166700"/>
                </a:lnTo>
                <a:lnTo>
                  <a:pt x="286566" y="152908"/>
                </a:lnTo>
                <a:lnTo>
                  <a:pt x="236016" y="152908"/>
                </a:lnTo>
                <a:lnTo>
                  <a:pt x="231470" y="152666"/>
                </a:lnTo>
                <a:close/>
              </a:path>
              <a:path w="448309" h="317500">
                <a:moveTo>
                  <a:pt x="367765" y="65862"/>
                </a:moveTo>
                <a:lnTo>
                  <a:pt x="331950" y="65862"/>
                </a:lnTo>
                <a:lnTo>
                  <a:pt x="334883" y="66611"/>
                </a:lnTo>
                <a:lnTo>
                  <a:pt x="334443" y="70548"/>
                </a:lnTo>
                <a:lnTo>
                  <a:pt x="319628" y="82981"/>
                </a:lnTo>
                <a:lnTo>
                  <a:pt x="318894" y="85559"/>
                </a:lnTo>
                <a:lnTo>
                  <a:pt x="320215" y="89509"/>
                </a:lnTo>
                <a:lnTo>
                  <a:pt x="317868" y="93446"/>
                </a:lnTo>
                <a:lnTo>
                  <a:pt x="314493" y="97142"/>
                </a:lnTo>
                <a:lnTo>
                  <a:pt x="305546" y="102679"/>
                </a:lnTo>
                <a:lnTo>
                  <a:pt x="300705" y="105752"/>
                </a:lnTo>
                <a:lnTo>
                  <a:pt x="280756" y="114249"/>
                </a:lnTo>
                <a:lnTo>
                  <a:pt x="270048" y="120408"/>
                </a:lnTo>
                <a:lnTo>
                  <a:pt x="265060" y="128905"/>
                </a:lnTo>
                <a:lnTo>
                  <a:pt x="257434" y="136042"/>
                </a:lnTo>
                <a:lnTo>
                  <a:pt x="245404" y="143433"/>
                </a:lnTo>
                <a:lnTo>
                  <a:pt x="236016" y="152908"/>
                </a:lnTo>
                <a:lnTo>
                  <a:pt x="286566" y="152908"/>
                </a:lnTo>
                <a:lnTo>
                  <a:pt x="340716" y="93446"/>
                </a:lnTo>
                <a:lnTo>
                  <a:pt x="367765" y="65862"/>
                </a:lnTo>
                <a:close/>
              </a:path>
              <a:path w="448309" h="317500">
                <a:moveTo>
                  <a:pt x="349111" y="43954"/>
                </a:moveTo>
                <a:lnTo>
                  <a:pt x="310827" y="73494"/>
                </a:lnTo>
                <a:lnTo>
                  <a:pt x="309653" y="75958"/>
                </a:lnTo>
                <a:lnTo>
                  <a:pt x="309947" y="80022"/>
                </a:lnTo>
                <a:lnTo>
                  <a:pt x="316108" y="75958"/>
                </a:lnTo>
                <a:lnTo>
                  <a:pt x="319335" y="72263"/>
                </a:lnTo>
                <a:lnTo>
                  <a:pt x="324615" y="68580"/>
                </a:lnTo>
                <a:lnTo>
                  <a:pt x="326962" y="67221"/>
                </a:lnTo>
                <a:lnTo>
                  <a:pt x="331950" y="65862"/>
                </a:lnTo>
                <a:lnTo>
                  <a:pt x="367765" y="65862"/>
                </a:lnTo>
                <a:lnTo>
                  <a:pt x="371242" y="62293"/>
                </a:lnTo>
                <a:lnTo>
                  <a:pt x="339284" y="62293"/>
                </a:lnTo>
                <a:lnTo>
                  <a:pt x="337376" y="60083"/>
                </a:lnTo>
                <a:lnTo>
                  <a:pt x="338843" y="55778"/>
                </a:lnTo>
                <a:lnTo>
                  <a:pt x="342070" y="51460"/>
                </a:lnTo>
                <a:lnTo>
                  <a:pt x="349111" y="43954"/>
                </a:lnTo>
                <a:close/>
              </a:path>
              <a:path w="448309" h="317500">
                <a:moveTo>
                  <a:pt x="447828" y="0"/>
                </a:moveTo>
                <a:lnTo>
                  <a:pt x="397517" y="24371"/>
                </a:lnTo>
                <a:lnTo>
                  <a:pt x="339284" y="62293"/>
                </a:lnTo>
                <a:lnTo>
                  <a:pt x="371242" y="62293"/>
                </a:lnTo>
                <a:lnTo>
                  <a:pt x="382996" y="50228"/>
                </a:lnTo>
                <a:lnTo>
                  <a:pt x="417907" y="20320"/>
                </a:lnTo>
                <a:lnTo>
                  <a:pt x="422894" y="15519"/>
                </a:lnTo>
                <a:lnTo>
                  <a:pt x="429496" y="11087"/>
                </a:lnTo>
                <a:lnTo>
                  <a:pt x="435070" y="6896"/>
                </a:lnTo>
                <a:lnTo>
                  <a:pt x="440203" y="4432"/>
                </a:lnTo>
                <a:lnTo>
                  <a:pt x="447828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27784" y="2883128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12680" y="3396843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1789" y="3313607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2" y="239699"/>
                </a:moveTo>
                <a:lnTo>
                  <a:pt x="62928" y="239699"/>
                </a:lnTo>
                <a:lnTo>
                  <a:pt x="67329" y="242290"/>
                </a:lnTo>
                <a:lnTo>
                  <a:pt x="69969" y="246354"/>
                </a:lnTo>
                <a:lnTo>
                  <a:pt x="70995" y="248691"/>
                </a:lnTo>
                <a:lnTo>
                  <a:pt x="70408" y="250659"/>
                </a:lnTo>
                <a:lnTo>
                  <a:pt x="68989" y="252501"/>
                </a:lnTo>
                <a:lnTo>
                  <a:pt x="67475" y="254228"/>
                </a:lnTo>
                <a:lnTo>
                  <a:pt x="66888" y="256197"/>
                </a:lnTo>
                <a:lnTo>
                  <a:pt x="67181" y="259029"/>
                </a:lnTo>
                <a:lnTo>
                  <a:pt x="72903" y="274294"/>
                </a:lnTo>
                <a:lnTo>
                  <a:pt x="74915" y="286727"/>
                </a:lnTo>
                <a:lnTo>
                  <a:pt x="74882" y="300278"/>
                </a:lnTo>
                <a:lnTo>
                  <a:pt x="73929" y="309880"/>
                </a:lnTo>
                <a:lnTo>
                  <a:pt x="74956" y="311962"/>
                </a:lnTo>
                <a:lnTo>
                  <a:pt x="78183" y="313563"/>
                </a:lnTo>
                <a:lnTo>
                  <a:pt x="126296" y="313563"/>
                </a:lnTo>
                <a:lnTo>
                  <a:pt x="150205" y="314426"/>
                </a:lnTo>
                <a:lnTo>
                  <a:pt x="165167" y="315417"/>
                </a:lnTo>
                <a:lnTo>
                  <a:pt x="174848" y="317258"/>
                </a:lnTo>
                <a:lnTo>
                  <a:pt x="178956" y="316280"/>
                </a:lnTo>
                <a:lnTo>
                  <a:pt x="183796" y="313080"/>
                </a:lnTo>
                <a:lnTo>
                  <a:pt x="185996" y="311594"/>
                </a:lnTo>
                <a:lnTo>
                  <a:pt x="188051" y="309511"/>
                </a:lnTo>
                <a:lnTo>
                  <a:pt x="189957" y="307416"/>
                </a:lnTo>
                <a:lnTo>
                  <a:pt x="191150" y="306184"/>
                </a:lnTo>
                <a:lnTo>
                  <a:pt x="186437" y="306184"/>
                </a:lnTo>
                <a:lnTo>
                  <a:pt x="184531" y="304457"/>
                </a:lnTo>
                <a:lnTo>
                  <a:pt x="183650" y="302488"/>
                </a:lnTo>
                <a:lnTo>
                  <a:pt x="181890" y="300278"/>
                </a:lnTo>
                <a:lnTo>
                  <a:pt x="183064" y="298424"/>
                </a:lnTo>
                <a:lnTo>
                  <a:pt x="184970" y="296697"/>
                </a:lnTo>
                <a:lnTo>
                  <a:pt x="187758" y="294728"/>
                </a:lnTo>
                <a:lnTo>
                  <a:pt x="188051" y="292646"/>
                </a:lnTo>
                <a:lnTo>
                  <a:pt x="188197" y="290423"/>
                </a:lnTo>
                <a:lnTo>
                  <a:pt x="190251" y="288455"/>
                </a:lnTo>
                <a:lnTo>
                  <a:pt x="192011" y="286727"/>
                </a:lnTo>
                <a:lnTo>
                  <a:pt x="193771" y="284759"/>
                </a:lnTo>
                <a:lnTo>
                  <a:pt x="194944" y="282917"/>
                </a:lnTo>
                <a:lnTo>
                  <a:pt x="196559" y="278599"/>
                </a:lnTo>
                <a:lnTo>
                  <a:pt x="197878" y="274548"/>
                </a:lnTo>
                <a:lnTo>
                  <a:pt x="201546" y="270967"/>
                </a:lnTo>
                <a:lnTo>
                  <a:pt x="221102" y="239699"/>
                </a:lnTo>
                <a:close/>
              </a:path>
              <a:path w="448309" h="317500">
                <a:moveTo>
                  <a:pt x="193771" y="303352"/>
                </a:moveTo>
                <a:lnTo>
                  <a:pt x="191278" y="303847"/>
                </a:lnTo>
                <a:lnTo>
                  <a:pt x="188784" y="305447"/>
                </a:lnTo>
                <a:lnTo>
                  <a:pt x="186437" y="306184"/>
                </a:lnTo>
                <a:lnTo>
                  <a:pt x="191150" y="306184"/>
                </a:lnTo>
                <a:lnTo>
                  <a:pt x="191863" y="305447"/>
                </a:lnTo>
                <a:lnTo>
                  <a:pt x="193771" y="303352"/>
                </a:lnTo>
                <a:close/>
              </a:path>
              <a:path w="448309" h="317500">
                <a:moveTo>
                  <a:pt x="5280" y="160667"/>
                </a:moveTo>
                <a:lnTo>
                  <a:pt x="0" y="174701"/>
                </a:lnTo>
                <a:lnTo>
                  <a:pt x="3227" y="185166"/>
                </a:lnTo>
                <a:lnTo>
                  <a:pt x="7627" y="188239"/>
                </a:lnTo>
                <a:lnTo>
                  <a:pt x="22443" y="200926"/>
                </a:lnTo>
                <a:lnTo>
                  <a:pt x="25082" y="202272"/>
                </a:lnTo>
                <a:lnTo>
                  <a:pt x="27870" y="202526"/>
                </a:lnTo>
                <a:lnTo>
                  <a:pt x="33004" y="204368"/>
                </a:lnTo>
                <a:lnTo>
                  <a:pt x="50313" y="229603"/>
                </a:lnTo>
                <a:lnTo>
                  <a:pt x="45619" y="229730"/>
                </a:lnTo>
                <a:lnTo>
                  <a:pt x="48992" y="234657"/>
                </a:lnTo>
                <a:lnTo>
                  <a:pt x="52953" y="238467"/>
                </a:lnTo>
                <a:lnTo>
                  <a:pt x="57061" y="244132"/>
                </a:lnTo>
                <a:lnTo>
                  <a:pt x="62928" y="252501"/>
                </a:lnTo>
                <a:lnTo>
                  <a:pt x="61461" y="246354"/>
                </a:lnTo>
                <a:lnTo>
                  <a:pt x="60434" y="241795"/>
                </a:lnTo>
                <a:lnTo>
                  <a:pt x="60727" y="240068"/>
                </a:lnTo>
                <a:lnTo>
                  <a:pt x="62928" y="239699"/>
                </a:lnTo>
                <a:lnTo>
                  <a:pt x="221102" y="239699"/>
                </a:lnTo>
                <a:lnTo>
                  <a:pt x="223564" y="235762"/>
                </a:lnTo>
                <a:lnTo>
                  <a:pt x="125122" y="235762"/>
                </a:lnTo>
                <a:lnTo>
                  <a:pt x="120722" y="234289"/>
                </a:lnTo>
                <a:lnTo>
                  <a:pt x="116761" y="231330"/>
                </a:lnTo>
                <a:lnTo>
                  <a:pt x="108253" y="223075"/>
                </a:lnTo>
                <a:lnTo>
                  <a:pt x="100039" y="213842"/>
                </a:lnTo>
                <a:lnTo>
                  <a:pt x="92558" y="207073"/>
                </a:lnTo>
                <a:lnTo>
                  <a:pt x="80676" y="197840"/>
                </a:lnTo>
                <a:lnTo>
                  <a:pt x="51780" y="179997"/>
                </a:lnTo>
                <a:lnTo>
                  <a:pt x="28163" y="168173"/>
                </a:lnTo>
                <a:lnTo>
                  <a:pt x="10708" y="161772"/>
                </a:lnTo>
                <a:lnTo>
                  <a:pt x="5280" y="160667"/>
                </a:lnTo>
                <a:close/>
              </a:path>
              <a:path w="448309" h="317500">
                <a:moveTo>
                  <a:pt x="276208" y="91351"/>
                </a:moveTo>
                <a:lnTo>
                  <a:pt x="246871" y="114985"/>
                </a:lnTo>
                <a:lnTo>
                  <a:pt x="245991" y="116839"/>
                </a:lnTo>
                <a:lnTo>
                  <a:pt x="243498" y="117576"/>
                </a:lnTo>
                <a:lnTo>
                  <a:pt x="231176" y="128155"/>
                </a:lnTo>
                <a:lnTo>
                  <a:pt x="225602" y="134442"/>
                </a:lnTo>
                <a:lnTo>
                  <a:pt x="222962" y="138506"/>
                </a:lnTo>
                <a:lnTo>
                  <a:pt x="217681" y="145770"/>
                </a:lnTo>
                <a:lnTo>
                  <a:pt x="215480" y="147853"/>
                </a:lnTo>
                <a:lnTo>
                  <a:pt x="210786" y="150571"/>
                </a:lnTo>
                <a:lnTo>
                  <a:pt x="211227" y="155867"/>
                </a:lnTo>
                <a:lnTo>
                  <a:pt x="201692" y="159308"/>
                </a:lnTo>
                <a:lnTo>
                  <a:pt x="197585" y="160540"/>
                </a:lnTo>
                <a:lnTo>
                  <a:pt x="183650" y="177037"/>
                </a:lnTo>
                <a:lnTo>
                  <a:pt x="146978" y="218897"/>
                </a:lnTo>
                <a:lnTo>
                  <a:pt x="142725" y="221234"/>
                </a:lnTo>
                <a:lnTo>
                  <a:pt x="138324" y="226161"/>
                </a:lnTo>
                <a:lnTo>
                  <a:pt x="133713" y="226161"/>
                </a:lnTo>
                <a:lnTo>
                  <a:pt x="131870" y="229857"/>
                </a:lnTo>
                <a:lnTo>
                  <a:pt x="129082" y="233299"/>
                </a:lnTo>
                <a:lnTo>
                  <a:pt x="125122" y="235762"/>
                </a:lnTo>
                <a:lnTo>
                  <a:pt x="223564" y="235762"/>
                </a:lnTo>
                <a:lnTo>
                  <a:pt x="229569" y="226161"/>
                </a:lnTo>
                <a:lnTo>
                  <a:pt x="138324" y="226161"/>
                </a:lnTo>
                <a:lnTo>
                  <a:pt x="133776" y="226034"/>
                </a:lnTo>
                <a:lnTo>
                  <a:pt x="229648" y="226034"/>
                </a:lnTo>
                <a:lnTo>
                  <a:pt x="241738" y="206705"/>
                </a:lnTo>
                <a:lnTo>
                  <a:pt x="245532" y="203009"/>
                </a:lnTo>
                <a:lnTo>
                  <a:pt x="195825" y="203009"/>
                </a:lnTo>
                <a:lnTo>
                  <a:pt x="192745" y="202272"/>
                </a:lnTo>
                <a:lnTo>
                  <a:pt x="191371" y="198704"/>
                </a:lnTo>
                <a:lnTo>
                  <a:pt x="191278" y="194398"/>
                </a:lnTo>
                <a:lnTo>
                  <a:pt x="194212" y="190207"/>
                </a:lnTo>
                <a:lnTo>
                  <a:pt x="198172" y="186029"/>
                </a:lnTo>
                <a:lnTo>
                  <a:pt x="198172" y="182206"/>
                </a:lnTo>
                <a:lnTo>
                  <a:pt x="204919" y="179616"/>
                </a:lnTo>
                <a:lnTo>
                  <a:pt x="208000" y="175437"/>
                </a:lnTo>
                <a:lnTo>
                  <a:pt x="207120" y="171246"/>
                </a:lnTo>
                <a:lnTo>
                  <a:pt x="208440" y="165582"/>
                </a:lnTo>
                <a:lnTo>
                  <a:pt x="212547" y="162013"/>
                </a:lnTo>
                <a:lnTo>
                  <a:pt x="215041" y="158203"/>
                </a:lnTo>
                <a:lnTo>
                  <a:pt x="219881" y="154876"/>
                </a:lnTo>
                <a:lnTo>
                  <a:pt x="222521" y="150571"/>
                </a:lnTo>
                <a:lnTo>
                  <a:pt x="223255" y="146253"/>
                </a:lnTo>
                <a:lnTo>
                  <a:pt x="225309" y="142074"/>
                </a:lnTo>
                <a:lnTo>
                  <a:pt x="230003" y="138506"/>
                </a:lnTo>
                <a:lnTo>
                  <a:pt x="233963" y="134937"/>
                </a:lnTo>
                <a:lnTo>
                  <a:pt x="275328" y="93560"/>
                </a:lnTo>
                <a:lnTo>
                  <a:pt x="276208" y="91351"/>
                </a:lnTo>
                <a:close/>
              </a:path>
              <a:path w="448309" h="317500">
                <a:moveTo>
                  <a:pt x="231470" y="152666"/>
                </a:moveTo>
                <a:lnTo>
                  <a:pt x="229123" y="154139"/>
                </a:lnTo>
                <a:lnTo>
                  <a:pt x="227509" y="158318"/>
                </a:lnTo>
                <a:lnTo>
                  <a:pt x="226922" y="164604"/>
                </a:lnTo>
                <a:lnTo>
                  <a:pt x="216654" y="171615"/>
                </a:lnTo>
                <a:lnTo>
                  <a:pt x="206679" y="181711"/>
                </a:lnTo>
                <a:lnTo>
                  <a:pt x="206093" y="185038"/>
                </a:lnTo>
                <a:lnTo>
                  <a:pt x="205799" y="188734"/>
                </a:lnTo>
                <a:lnTo>
                  <a:pt x="202719" y="193535"/>
                </a:lnTo>
                <a:lnTo>
                  <a:pt x="198906" y="201536"/>
                </a:lnTo>
                <a:lnTo>
                  <a:pt x="195825" y="203009"/>
                </a:lnTo>
                <a:lnTo>
                  <a:pt x="245532" y="203009"/>
                </a:lnTo>
                <a:lnTo>
                  <a:pt x="249952" y="198704"/>
                </a:lnTo>
                <a:lnTo>
                  <a:pt x="248779" y="196367"/>
                </a:lnTo>
                <a:lnTo>
                  <a:pt x="256113" y="193167"/>
                </a:lnTo>
                <a:lnTo>
                  <a:pt x="257432" y="188734"/>
                </a:lnTo>
                <a:lnTo>
                  <a:pt x="260953" y="183070"/>
                </a:lnTo>
                <a:lnTo>
                  <a:pt x="266087" y="179870"/>
                </a:lnTo>
                <a:lnTo>
                  <a:pt x="274008" y="166700"/>
                </a:lnTo>
                <a:lnTo>
                  <a:pt x="286566" y="152908"/>
                </a:lnTo>
                <a:lnTo>
                  <a:pt x="236016" y="152908"/>
                </a:lnTo>
                <a:lnTo>
                  <a:pt x="231470" y="152666"/>
                </a:lnTo>
                <a:close/>
              </a:path>
              <a:path w="448309" h="317500">
                <a:moveTo>
                  <a:pt x="367765" y="65862"/>
                </a:moveTo>
                <a:lnTo>
                  <a:pt x="331948" y="65862"/>
                </a:lnTo>
                <a:lnTo>
                  <a:pt x="334883" y="66598"/>
                </a:lnTo>
                <a:lnTo>
                  <a:pt x="334443" y="70548"/>
                </a:lnTo>
                <a:lnTo>
                  <a:pt x="319627" y="82981"/>
                </a:lnTo>
                <a:lnTo>
                  <a:pt x="318894" y="85559"/>
                </a:lnTo>
                <a:lnTo>
                  <a:pt x="320213" y="89509"/>
                </a:lnTo>
                <a:lnTo>
                  <a:pt x="317867" y="93446"/>
                </a:lnTo>
                <a:lnTo>
                  <a:pt x="314493" y="97142"/>
                </a:lnTo>
                <a:lnTo>
                  <a:pt x="305545" y="102679"/>
                </a:lnTo>
                <a:lnTo>
                  <a:pt x="300705" y="105752"/>
                </a:lnTo>
                <a:lnTo>
                  <a:pt x="280756" y="114249"/>
                </a:lnTo>
                <a:lnTo>
                  <a:pt x="270047" y="120408"/>
                </a:lnTo>
                <a:lnTo>
                  <a:pt x="265060" y="128905"/>
                </a:lnTo>
                <a:lnTo>
                  <a:pt x="257432" y="136042"/>
                </a:lnTo>
                <a:lnTo>
                  <a:pt x="245404" y="143421"/>
                </a:lnTo>
                <a:lnTo>
                  <a:pt x="236016" y="152908"/>
                </a:lnTo>
                <a:lnTo>
                  <a:pt x="286566" y="152908"/>
                </a:lnTo>
                <a:lnTo>
                  <a:pt x="340716" y="93446"/>
                </a:lnTo>
                <a:lnTo>
                  <a:pt x="367765" y="65862"/>
                </a:lnTo>
                <a:close/>
              </a:path>
              <a:path w="448309" h="317500">
                <a:moveTo>
                  <a:pt x="349111" y="43954"/>
                </a:moveTo>
                <a:lnTo>
                  <a:pt x="310826" y="73494"/>
                </a:lnTo>
                <a:lnTo>
                  <a:pt x="309652" y="75958"/>
                </a:lnTo>
                <a:lnTo>
                  <a:pt x="309946" y="80022"/>
                </a:lnTo>
                <a:lnTo>
                  <a:pt x="316106" y="75958"/>
                </a:lnTo>
                <a:lnTo>
                  <a:pt x="319333" y="72262"/>
                </a:lnTo>
                <a:lnTo>
                  <a:pt x="324614" y="68580"/>
                </a:lnTo>
                <a:lnTo>
                  <a:pt x="326961" y="67221"/>
                </a:lnTo>
                <a:lnTo>
                  <a:pt x="331948" y="65862"/>
                </a:lnTo>
                <a:lnTo>
                  <a:pt x="367765" y="65862"/>
                </a:lnTo>
                <a:lnTo>
                  <a:pt x="371242" y="62293"/>
                </a:lnTo>
                <a:lnTo>
                  <a:pt x="339284" y="62293"/>
                </a:lnTo>
                <a:lnTo>
                  <a:pt x="337376" y="60083"/>
                </a:lnTo>
                <a:lnTo>
                  <a:pt x="338843" y="55765"/>
                </a:lnTo>
                <a:lnTo>
                  <a:pt x="342070" y="51460"/>
                </a:lnTo>
                <a:lnTo>
                  <a:pt x="349111" y="43954"/>
                </a:lnTo>
                <a:close/>
              </a:path>
              <a:path w="448309" h="317500">
                <a:moveTo>
                  <a:pt x="447831" y="0"/>
                </a:moveTo>
                <a:lnTo>
                  <a:pt x="397517" y="24371"/>
                </a:lnTo>
                <a:lnTo>
                  <a:pt x="339284" y="62293"/>
                </a:lnTo>
                <a:lnTo>
                  <a:pt x="371242" y="62293"/>
                </a:lnTo>
                <a:lnTo>
                  <a:pt x="382996" y="50228"/>
                </a:lnTo>
                <a:lnTo>
                  <a:pt x="417907" y="20320"/>
                </a:lnTo>
                <a:lnTo>
                  <a:pt x="422894" y="15506"/>
                </a:lnTo>
                <a:lnTo>
                  <a:pt x="429494" y="11087"/>
                </a:lnTo>
                <a:lnTo>
                  <a:pt x="435068" y="6896"/>
                </a:lnTo>
                <a:lnTo>
                  <a:pt x="440203" y="4432"/>
                </a:lnTo>
                <a:lnTo>
                  <a:pt x="447831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11789" y="3313607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338364" y="2451430"/>
            <a:ext cx="165925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覆盖 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21个</a:t>
            </a:r>
            <a:r>
              <a:rPr sz="1600" b="1" spc="-160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核心城市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4353" y="2963189"/>
            <a:ext cx="23495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29个 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分仓、</a:t>
            </a: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26万平米</a:t>
            </a:r>
            <a:r>
              <a:rPr sz="1600" b="1" spc="-110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仓库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4353" y="3391852"/>
            <a:ext cx="15113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6,000+</a:t>
            </a:r>
            <a:r>
              <a:rPr sz="1600" b="1" spc="-10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配送车辆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34604" y="2252802"/>
            <a:ext cx="3449954" cy="450215"/>
          </a:xfrm>
          <a:custGeom>
            <a:avLst/>
            <a:gdLst/>
            <a:ahLst/>
            <a:cxnLst/>
            <a:rect l="l" t="t" r="r" b="b"/>
            <a:pathLst>
              <a:path w="3449954" h="450214">
                <a:moveTo>
                  <a:pt x="0" y="0"/>
                </a:moveTo>
                <a:lnTo>
                  <a:pt x="3449599" y="0"/>
                </a:lnTo>
                <a:lnTo>
                  <a:pt x="3449599" y="449999"/>
                </a:lnTo>
                <a:lnTo>
                  <a:pt x="0" y="449999"/>
                </a:lnTo>
                <a:lnTo>
                  <a:pt x="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8532304" y="2343175"/>
            <a:ext cx="18542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效率最高、成本最低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39252" y="2948304"/>
            <a:ext cx="202247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24小时</a:t>
            </a:r>
            <a:r>
              <a:rPr sz="14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从源头到送货上门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54696" y="2929940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54696" y="2878810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0" y="239699"/>
                </a:moveTo>
                <a:lnTo>
                  <a:pt x="62928" y="239699"/>
                </a:lnTo>
                <a:lnTo>
                  <a:pt x="67322" y="242290"/>
                </a:lnTo>
                <a:lnTo>
                  <a:pt x="69964" y="246354"/>
                </a:lnTo>
                <a:lnTo>
                  <a:pt x="70993" y="248691"/>
                </a:lnTo>
                <a:lnTo>
                  <a:pt x="70408" y="250659"/>
                </a:lnTo>
                <a:lnTo>
                  <a:pt x="68987" y="252501"/>
                </a:lnTo>
                <a:lnTo>
                  <a:pt x="67475" y="254228"/>
                </a:lnTo>
                <a:lnTo>
                  <a:pt x="66890" y="256197"/>
                </a:lnTo>
                <a:lnTo>
                  <a:pt x="67182" y="259029"/>
                </a:lnTo>
                <a:lnTo>
                  <a:pt x="72898" y="274294"/>
                </a:lnTo>
                <a:lnTo>
                  <a:pt x="74914" y="286727"/>
                </a:lnTo>
                <a:lnTo>
                  <a:pt x="74882" y="300266"/>
                </a:lnTo>
                <a:lnTo>
                  <a:pt x="73926" y="309879"/>
                </a:lnTo>
                <a:lnTo>
                  <a:pt x="74955" y="311962"/>
                </a:lnTo>
                <a:lnTo>
                  <a:pt x="78181" y="313563"/>
                </a:lnTo>
                <a:lnTo>
                  <a:pt x="126288" y="313563"/>
                </a:lnTo>
                <a:lnTo>
                  <a:pt x="150202" y="314426"/>
                </a:lnTo>
                <a:lnTo>
                  <a:pt x="165163" y="315417"/>
                </a:lnTo>
                <a:lnTo>
                  <a:pt x="174840" y="317258"/>
                </a:lnTo>
                <a:lnTo>
                  <a:pt x="178955" y="316280"/>
                </a:lnTo>
                <a:lnTo>
                  <a:pt x="183794" y="313080"/>
                </a:lnTo>
                <a:lnTo>
                  <a:pt x="185991" y="311594"/>
                </a:lnTo>
                <a:lnTo>
                  <a:pt x="188048" y="309511"/>
                </a:lnTo>
                <a:lnTo>
                  <a:pt x="189953" y="307416"/>
                </a:lnTo>
                <a:lnTo>
                  <a:pt x="191146" y="306184"/>
                </a:lnTo>
                <a:lnTo>
                  <a:pt x="186435" y="306184"/>
                </a:lnTo>
                <a:lnTo>
                  <a:pt x="184530" y="304457"/>
                </a:lnTo>
                <a:lnTo>
                  <a:pt x="183642" y="302488"/>
                </a:lnTo>
                <a:lnTo>
                  <a:pt x="181889" y="300266"/>
                </a:lnTo>
                <a:lnTo>
                  <a:pt x="183057" y="298424"/>
                </a:lnTo>
                <a:lnTo>
                  <a:pt x="184962" y="296697"/>
                </a:lnTo>
                <a:lnTo>
                  <a:pt x="187756" y="294728"/>
                </a:lnTo>
                <a:lnTo>
                  <a:pt x="188048" y="292633"/>
                </a:lnTo>
                <a:lnTo>
                  <a:pt x="188188" y="290423"/>
                </a:lnTo>
                <a:lnTo>
                  <a:pt x="190246" y="288455"/>
                </a:lnTo>
                <a:lnTo>
                  <a:pt x="192011" y="286727"/>
                </a:lnTo>
                <a:lnTo>
                  <a:pt x="193763" y="284759"/>
                </a:lnTo>
                <a:lnTo>
                  <a:pt x="194945" y="282917"/>
                </a:lnTo>
                <a:lnTo>
                  <a:pt x="196557" y="278599"/>
                </a:lnTo>
                <a:lnTo>
                  <a:pt x="197878" y="274535"/>
                </a:lnTo>
                <a:lnTo>
                  <a:pt x="201549" y="270967"/>
                </a:lnTo>
                <a:lnTo>
                  <a:pt x="221100" y="239699"/>
                </a:lnTo>
                <a:close/>
              </a:path>
              <a:path w="448309" h="317500">
                <a:moveTo>
                  <a:pt x="193763" y="303352"/>
                </a:moveTo>
                <a:lnTo>
                  <a:pt x="191274" y="303847"/>
                </a:lnTo>
                <a:lnTo>
                  <a:pt x="188785" y="305447"/>
                </a:lnTo>
                <a:lnTo>
                  <a:pt x="186435" y="306184"/>
                </a:lnTo>
                <a:lnTo>
                  <a:pt x="191146" y="306184"/>
                </a:lnTo>
                <a:lnTo>
                  <a:pt x="191858" y="305447"/>
                </a:lnTo>
                <a:lnTo>
                  <a:pt x="193763" y="303352"/>
                </a:lnTo>
                <a:close/>
              </a:path>
              <a:path w="448309" h="317500">
                <a:moveTo>
                  <a:pt x="5283" y="160667"/>
                </a:moveTo>
                <a:lnTo>
                  <a:pt x="0" y="174701"/>
                </a:lnTo>
                <a:lnTo>
                  <a:pt x="3225" y="185165"/>
                </a:lnTo>
                <a:lnTo>
                  <a:pt x="7620" y="188239"/>
                </a:lnTo>
                <a:lnTo>
                  <a:pt x="22440" y="200913"/>
                </a:lnTo>
                <a:lnTo>
                  <a:pt x="25082" y="202272"/>
                </a:lnTo>
                <a:lnTo>
                  <a:pt x="27863" y="202526"/>
                </a:lnTo>
                <a:lnTo>
                  <a:pt x="33007" y="204368"/>
                </a:lnTo>
                <a:lnTo>
                  <a:pt x="50304" y="229603"/>
                </a:lnTo>
                <a:lnTo>
                  <a:pt x="45618" y="229730"/>
                </a:lnTo>
                <a:lnTo>
                  <a:pt x="48983" y="234657"/>
                </a:lnTo>
                <a:lnTo>
                  <a:pt x="52946" y="238467"/>
                </a:lnTo>
                <a:lnTo>
                  <a:pt x="57061" y="244132"/>
                </a:lnTo>
                <a:lnTo>
                  <a:pt x="62928" y="252501"/>
                </a:lnTo>
                <a:lnTo>
                  <a:pt x="61455" y="246354"/>
                </a:lnTo>
                <a:lnTo>
                  <a:pt x="60426" y="241795"/>
                </a:lnTo>
                <a:lnTo>
                  <a:pt x="60731" y="240068"/>
                </a:lnTo>
                <a:lnTo>
                  <a:pt x="62928" y="239699"/>
                </a:lnTo>
                <a:lnTo>
                  <a:pt x="221100" y="239699"/>
                </a:lnTo>
                <a:lnTo>
                  <a:pt x="223562" y="235762"/>
                </a:lnTo>
                <a:lnTo>
                  <a:pt x="125120" y="235762"/>
                </a:lnTo>
                <a:lnTo>
                  <a:pt x="120713" y="234276"/>
                </a:lnTo>
                <a:lnTo>
                  <a:pt x="116763" y="231330"/>
                </a:lnTo>
                <a:lnTo>
                  <a:pt x="108254" y="223075"/>
                </a:lnTo>
                <a:lnTo>
                  <a:pt x="100037" y="213842"/>
                </a:lnTo>
                <a:lnTo>
                  <a:pt x="92557" y="207073"/>
                </a:lnTo>
                <a:lnTo>
                  <a:pt x="80670" y="197840"/>
                </a:lnTo>
                <a:lnTo>
                  <a:pt x="51777" y="179984"/>
                </a:lnTo>
                <a:lnTo>
                  <a:pt x="28155" y="168173"/>
                </a:lnTo>
                <a:lnTo>
                  <a:pt x="10706" y="161772"/>
                </a:lnTo>
                <a:lnTo>
                  <a:pt x="5283" y="160667"/>
                </a:lnTo>
                <a:close/>
              </a:path>
              <a:path w="448309" h="317500">
                <a:moveTo>
                  <a:pt x="276212" y="91351"/>
                </a:moveTo>
                <a:lnTo>
                  <a:pt x="246875" y="114985"/>
                </a:lnTo>
                <a:lnTo>
                  <a:pt x="245986" y="116839"/>
                </a:lnTo>
                <a:lnTo>
                  <a:pt x="243497" y="117576"/>
                </a:lnTo>
                <a:lnTo>
                  <a:pt x="231178" y="128155"/>
                </a:lnTo>
                <a:lnTo>
                  <a:pt x="225602" y="134442"/>
                </a:lnTo>
                <a:lnTo>
                  <a:pt x="222961" y="138506"/>
                </a:lnTo>
                <a:lnTo>
                  <a:pt x="217677" y="145770"/>
                </a:lnTo>
                <a:lnTo>
                  <a:pt x="215480" y="147853"/>
                </a:lnTo>
                <a:lnTo>
                  <a:pt x="210781" y="150571"/>
                </a:lnTo>
                <a:lnTo>
                  <a:pt x="211226" y="155867"/>
                </a:lnTo>
                <a:lnTo>
                  <a:pt x="201688" y="159308"/>
                </a:lnTo>
                <a:lnTo>
                  <a:pt x="197586" y="160540"/>
                </a:lnTo>
                <a:lnTo>
                  <a:pt x="183642" y="177037"/>
                </a:lnTo>
                <a:lnTo>
                  <a:pt x="146977" y="218897"/>
                </a:lnTo>
                <a:lnTo>
                  <a:pt x="142722" y="221234"/>
                </a:lnTo>
                <a:lnTo>
                  <a:pt x="138315" y="226161"/>
                </a:lnTo>
                <a:lnTo>
                  <a:pt x="133705" y="226161"/>
                </a:lnTo>
                <a:lnTo>
                  <a:pt x="131864" y="229857"/>
                </a:lnTo>
                <a:lnTo>
                  <a:pt x="129082" y="233299"/>
                </a:lnTo>
                <a:lnTo>
                  <a:pt x="125120" y="235762"/>
                </a:lnTo>
                <a:lnTo>
                  <a:pt x="223562" y="235762"/>
                </a:lnTo>
                <a:lnTo>
                  <a:pt x="229565" y="226161"/>
                </a:lnTo>
                <a:lnTo>
                  <a:pt x="138315" y="226161"/>
                </a:lnTo>
                <a:lnTo>
                  <a:pt x="133769" y="226034"/>
                </a:lnTo>
                <a:lnTo>
                  <a:pt x="229645" y="226034"/>
                </a:lnTo>
                <a:lnTo>
                  <a:pt x="241731" y="206705"/>
                </a:lnTo>
                <a:lnTo>
                  <a:pt x="245527" y="203009"/>
                </a:lnTo>
                <a:lnTo>
                  <a:pt x="195821" y="203009"/>
                </a:lnTo>
                <a:lnTo>
                  <a:pt x="192747" y="202272"/>
                </a:lnTo>
                <a:lnTo>
                  <a:pt x="191368" y="198704"/>
                </a:lnTo>
                <a:lnTo>
                  <a:pt x="191274" y="194398"/>
                </a:lnTo>
                <a:lnTo>
                  <a:pt x="194208" y="190207"/>
                </a:lnTo>
                <a:lnTo>
                  <a:pt x="198170" y="186016"/>
                </a:lnTo>
                <a:lnTo>
                  <a:pt x="198170" y="182206"/>
                </a:lnTo>
                <a:lnTo>
                  <a:pt x="204914" y="179616"/>
                </a:lnTo>
                <a:lnTo>
                  <a:pt x="208000" y="175437"/>
                </a:lnTo>
                <a:lnTo>
                  <a:pt x="207111" y="171246"/>
                </a:lnTo>
                <a:lnTo>
                  <a:pt x="208432" y="165582"/>
                </a:lnTo>
                <a:lnTo>
                  <a:pt x="212547" y="162013"/>
                </a:lnTo>
                <a:lnTo>
                  <a:pt x="215036" y="158203"/>
                </a:lnTo>
                <a:lnTo>
                  <a:pt x="219875" y="154876"/>
                </a:lnTo>
                <a:lnTo>
                  <a:pt x="222516" y="150571"/>
                </a:lnTo>
                <a:lnTo>
                  <a:pt x="223253" y="146253"/>
                </a:lnTo>
                <a:lnTo>
                  <a:pt x="225310" y="142074"/>
                </a:lnTo>
                <a:lnTo>
                  <a:pt x="229997" y="138506"/>
                </a:lnTo>
                <a:lnTo>
                  <a:pt x="233959" y="134937"/>
                </a:lnTo>
                <a:lnTo>
                  <a:pt x="275323" y="93560"/>
                </a:lnTo>
                <a:lnTo>
                  <a:pt x="276212" y="91351"/>
                </a:lnTo>
                <a:close/>
              </a:path>
              <a:path w="448309" h="317500">
                <a:moveTo>
                  <a:pt x="231470" y="152653"/>
                </a:moveTo>
                <a:lnTo>
                  <a:pt x="229120" y="154139"/>
                </a:lnTo>
                <a:lnTo>
                  <a:pt x="227507" y="158318"/>
                </a:lnTo>
                <a:lnTo>
                  <a:pt x="226923" y="164604"/>
                </a:lnTo>
                <a:lnTo>
                  <a:pt x="216649" y="171615"/>
                </a:lnTo>
                <a:lnTo>
                  <a:pt x="212854" y="175437"/>
                </a:lnTo>
                <a:lnTo>
                  <a:pt x="206679" y="181711"/>
                </a:lnTo>
                <a:lnTo>
                  <a:pt x="206095" y="185038"/>
                </a:lnTo>
                <a:lnTo>
                  <a:pt x="205790" y="188734"/>
                </a:lnTo>
                <a:lnTo>
                  <a:pt x="202717" y="193535"/>
                </a:lnTo>
                <a:lnTo>
                  <a:pt x="198907" y="201536"/>
                </a:lnTo>
                <a:lnTo>
                  <a:pt x="195821" y="203009"/>
                </a:lnTo>
                <a:lnTo>
                  <a:pt x="245527" y="203009"/>
                </a:lnTo>
                <a:lnTo>
                  <a:pt x="249948" y="198704"/>
                </a:lnTo>
                <a:lnTo>
                  <a:pt x="248780" y="196367"/>
                </a:lnTo>
                <a:lnTo>
                  <a:pt x="256108" y="193166"/>
                </a:lnTo>
                <a:lnTo>
                  <a:pt x="257428" y="188734"/>
                </a:lnTo>
                <a:lnTo>
                  <a:pt x="260946" y="183070"/>
                </a:lnTo>
                <a:lnTo>
                  <a:pt x="266090" y="179870"/>
                </a:lnTo>
                <a:lnTo>
                  <a:pt x="274002" y="166700"/>
                </a:lnTo>
                <a:lnTo>
                  <a:pt x="286561" y="152908"/>
                </a:lnTo>
                <a:lnTo>
                  <a:pt x="236016" y="152908"/>
                </a:lnTo>
                <a:lnTo>
                  <a:pt x="231470" y="152653"/>
                </a:lnTo>
                <a:close/>
              </a:path>
              <a:path w="448309" h="317500">
                <a:moveTo>
                  <a:pt x="367758" y="65862"/>
                </a:moveTo>
                <a:lnTo>
                  <a:pt x="331952" y="65862"/>
                </a:lnTo>
                <a:lnTo>
                  <a:pt x="334886" y="66598"/>
                </a:lnTo>
                <a:lnTo>
                  <a:pt x="334441" y="70548"/>
                </a:lnTo>
                <a:lnTo>
                  <a:pt x="319620" y="82981"/>
                </a:lnTo>
                <a:lnTo>
                  <a:pt x="318897" y="85559"/>
                </a:lnTo>
                <a:lnTo>
                  <a:pt x="320217" y="89496"/>
                </a:lnTo>
                <a:lnTo>
                  <a:pt x="317868" y="93446"/>
                </a:lnTo>
                <a:lnTo>
                  <a:pt x="314490" y="97142"/>
                </a:lnTo>
                <a:lnTo>
                  <a:pt x="305549" y="102679"/>
                </a:lnTo>
                <a:lnTo>
                  <a:pt x="300697" y="105752"/>
                </a:lnTo>
                <a:lnTo>
                  <a:pt x="280758" y="114249"/>
                </a:lnTo>
                <a:lnTo>
                  <a:pt x="270040" y="120408"/>
                </a:lnTo>
                <a:lnTo>
                  <a:pt x="265061" y="128892"/>
                </a:lnTo>
                <a:lnTo>
                  <a:pt x="257428" y="136042"/>
                </a:lnTo>
                <a:lnTo>
                  <a:pt x="245402" y="143421"/>
                </a:lnTo>
                <a:lnTo>
                  <a:pt x="236016" y="152908"/>
                </a:lnTo>
                <a:lnTo>
                  <a:pt x="286561" y="152908"/>
                </a:lnTo>
                <a:lnTo>
                  <a:pt x="340713" y="93446"/>
                </a:lnTo>
                <a:lnTo>
                  <a:pt x="367758" y="65862"/>
                </a:lnTo>
                <a:close/>
              </a:path>
              <a:path w="448309" h="317500">
                <a:moveTo>
                  <a:pt x="349110" y="43954"/>
                </a:moveTo>
                <a:lnTo>
                  <a:pt x="310819" y="73494"/>
                </a:lnTo>
                <a:lnTo>
                  <a:pt x="309651" y="75958"/>
                </a:lnTo>
                <a:lnTo>
                  <a:pt x="309943" y="80022"/>
                </a:lnTo>
                <a:lnTo>
                  <a:pt x="316102" y="75958"/>
                </a:lnTo>
                <a:lnTo>
                  <a:pt x="319328" y="72262"/>
                </a:lnTo>
                <a:lnTo>
                  <a:pt x="324612" y="68579"/>
                </a:lnTo>
                <a:lnTo>
                  <a:pt x="326961" y="67221"/>
                </a:lnTo>
                <a:lnTo>
                  <a:pt x="331952" y="65862"/>
                </a:lnTo>
                <a:lnTo>
                  <a:pt x="367758" y="65862"/>
                </a:lnTo>
                <a:lnTo>
                  <a:pt x="371236" y="62293"/>
                </a:lnTo>
                <a:lnTo>
                  <a:pt x="339280" y="62293"/>
                </a:lnTo>
                <a:lnTo>
                  <a:pt x="337375" y="60083"/>
                </a:lnTo>
                <a:lnTo>
                  <a:pt x="338835" y="55765"/>
                </a:lnTo>
                <a:lnTo>
                  <a:pt x="342061" y="51460"/>
                </a:lnTo>
                <a:lnTo>
                  <a:pt x="349110" y="43954"/>
                </a:lnTo>
                <a:close/>
              </a:path>
              <a:path w="448309" h="317500">
                <a:moveTo>
                  <a:pt x="447827" y="0"/>
                </a:moveTo>
                <a:lnTo>
                  <a:pt x="397509" y="24371"/>
                </a:lnTo>
                <a:lnTo>
                  <a:pt x="339280" y="62293"/>
                </a:lnTo>
                <a:lnTo>
                  <a:pt x="371236" y="62293"/>
                </a:lnTo>
                <a:lnTo>
                  <a:pt x="382993" y="50228"/>
                </a:lnTo>
                <a:lnTo>
                  <a:pt x="417906" y="20307"/>
                </a:lnTo>
                <a:lnTo>
                  <a:pt x="422897" y="15506"/>
                </a:lnTo>
                <a:lnTo>
                  <a:pt x="429488" y="11074"/>
                </a:lnTo>
                <a:lnTo>
                  <a:pt x="435063" y="6896"/>
                </a:lnTo>
                <a:lnTo>
                  <a:pt x="440194" y="4432"/>
                </a:lnTo>
                <a:lnTo>
                  <a:pt x="447827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54696" y="2878810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248802" y="3418476"/>
            <a:ext cx="306324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400" b="1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分布式仓储+冷藏厢货+无人交接</a:t>
            </a:r>
            <a:r>
              <a:rPr sz="1350" b="1" baseline="25000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，实  现效率最优，较行业水平低</a:t>
            </a: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40%~50%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4233" y="3402660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64233" y="3351529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10" y="239699"/>
                </a:moveTo>
                <a:lnTo>
                  <a:pt x="62928" y="239699"/>
                </a:lnTo>
                <a:lnTo>
                  <a:pt x="67335" y="242290"/>
                </a:lnTo>
                <a:lnTo>
                  <a:pt x="69964" y="246354"/>
                </a:lnTo>
                <a:lnTo>
                  <a:pt x="70993" y="248691"/>
                </a:lnTo>
                <a:lnTo>
                  <a:pt x="70408" y="250659"/>
                </a:lnTo>
                <a:lnTo>
                  <a:pt x="68976" y="252514"/>
                </a:lnTo>
                <a:lnTo>
                  <a:pt x="67475" y="254228"/>
                </a:lnTo>
                <a:lnTo>
                  <a:pt x="66890" y="256197"/>
                </a:lnTo>
                <a:lnTo>
                  <a:pt x="67183" y="259029"/>
                </a:lnTo>
                <a:lnTo>
                  <a:pt x="72898" y="274294"/>
                </a:lnTo>
                <a:lnTo>
                  <a:pt x="74914" y="286727"/>
                </a:lnTo>
                <a:lnTo>
                  <a:pt x="74882" y="300278"/>
                </a:lnTo>
                <a:lnTo>
                  <a:pt x="73926" y="309880"/>
                </a:lnTo>
                <a:lnTo>
                  <a:pt x="74955" y="311975"/>
                </a:lnTo>
                <a:lnTo>
                  <a:pt x="78181" y="313575"/>
                </a:lnTo>
                <a:lnTo>
                  <a:pt x="126301" y="313575"/>
                </a:lnTo>
                <a:lnTo>
                  <a:pt x="150202" y="314439"/>
                </a:lnTo>
                <a:lnTo>
                  <a:pt x="165163" y="315417"/>
                </a:lnTo>
                <a:lnTo>
                  <a:pt x="174853" y="317271"/>
                </a:lnTo>
                <a:lnTo>
                  <a:pt x="178955" y="316280"/>
                </a:lnTo>
                <a:lnTo>
                  <a:pt x="186004" y="311607"/>
                </a:lnTo>
                <a:lnTo>
                  <a:pt x="188048" y="309511"/>
                </a:lnTo>
                <a:lnTo>
                  <a:pt x="189953" y="307416"/>
                </a:lnTo>
                <a:lnTo>
                  <a:pt x="191154" y="306184"/>
                </a:lnTo>
                <a:lnTo>
                  <a:pt x="186436" y="306184"/>
                </a:lnTo>
                <a:lnTo>
                  <a:pt x="184530" y="304457"/>
                </a:lnTo>
                <a:lnTo>
                  <a:pt x="183654" y="302488"/>
                </a:lnTo>
                <a:lnTo>
                  <a:pt x="181889" y="300278"/>
                </a:lnTo>
                <a:lnTo>
                  <a:pt x="183070" y="298424"/>
                </a:lnTo>
                <a:lnTo>
                  <a:pt x="184975" y="296710"/>
                </a:lnTo>
                <a:lnTo>
                  <a:pt x="187756" y="294741"/>
                </a:lnTo>
                <a:lnTo>
                  <a:pt x="188048" y="292646"/>
                </a:lnTo>
                <a:lnTo>
                  <a:pt x="188201" y="290423"/>
                </a:lnTo>
                <a:lnTo>
                  <a:pt x="190258" y="288455"/>
                </a:lnTo>
                <a:lnTo>
                  <a:pt x="192011" y="286727"/>
                </a:lnTo>
                <a:lnTo>
                  <a:pt x="193776" y="284759"/>
                </a:lnTo>
                <a:lnTo>
                  <a:pt x="194945" y="282917"/>
                </a:lnTo>
                <a:lnTo>
                  <a:pt x="196557" y="278612"/>
                </a:lnTo>
                <a:lnTo>
                  <a:pt x="197878" y="274548"/>
                </a:lnTo>
                <a:lnTo>
                  <a:pt x="201549" y="270979"/>
                </a:lnTo>
                <a:lnTo>
                  <a:pt x="221110" y="239699"/>
                </a:lnTo>
                <a:close/>
              </a:path>
              <a:path w="448309" h="317500">
                <a:moveTo>
                  <a:pt x="193776" y="303352"/>
                </a:moveTo>
                <a:lnTo>
                  <a:pt x="191274" y="303847"/>
                </a:lnTo>
                <a:lnTo>
                  <a:pt x="188785" y="305447"/>
                </a:lnTo>
                <a:lnTo>
                  <a:pt x="186436" y="306184"/>
                </a:lnTo>
                <a:lnTo>
                  <a:pt x="191154" y="306184"/>
                </a:lnTo>
                <a:lnTo>
                  <a:pt x="191871" y="305447"/>
                </a:lnTo>
                <a:lnTo>
                  <a:pt x="193776" y="303352"/>
                </a:lnTo>
                <a:close/>
              </a:path>
              <a:path w="448309" h="317500">
                <a:moveTo>
                  <a:pt x="5283" y="160667"/>
                </a:moveTo>
                <a:lnTo>
                  <a:pt x="0" y="174701"/>
                </a:lnTo>
                <a:lnTo>
                  <a:pt x="3225" y="185166"/>
                </a:lnTo>
                <a:lnTo>
                  <a:pt x="7632" y="188239"/>
                </a:lnTo>
                <a:lnTo>
                  <a:pt x="22440" y="200926"/>
                </a:lnTo>
                <a:lnTo>
                  <a:pt x="25082" y="202272"/>
                </a:lnTo>
                <a:lnTo>
                  <a:pt x="27876" y="202526"/>
                </a:lnTo>
                <a:lnTo>
                  <a:pt x="33007" y="204368"/>
                </a:lnTo>
                <a:lnTo>
                  <a:pt x="50317" y="229603"/>
                </a:lnTo>
                <a:lnTo>
                  <a:pt x="45618" y="229730"/>
                </a:lnTo>
                <a:lnTo>
                  <a:pt x="48996" y="234657"/>
                </a:lnTo>
                <a:lnTo>
                  <a:pt x="52959" y="238467"/>
                </a:lnTo>
                <a:lnTo>
                  <a:pt x="57061" y="244132"/>
                </a:lnTo>
                <a:lnTo>
                  <a:pt x="62928" y="252514"/>
                </a:lnTo>
                <a:lnTo>
                  <a:pt x="61468" y="246354"/>
                </a:lnTo>
                <a:lnTo>
                  <a:pt x="60439" y="241795"/>
                </a:lnTo>
                <a:lnTo>
                  <a:pt x="60731" y="240068"/>
                </a:lnTo>
                <a:lnTo>
                  <a:pt x="62928" y="239699"/>
                </a:lnTo>
                <a:lnTo>
                  <a:pt x="221110" y="239699"/>
                </a:lnTo>
                <a:lnTo>
                  <a:pt x="223572" y="235762"/>
                </a:lnTo>
                <a:lnTo>
                  <a:pt x="125120" y="235762"/>
                </a:lnTo>
                <a:lnTo>
                  <a:pt x="120726" y="234289"/>
                </a:lnTo>
                <a:lnTo>
                  <a:pt x="116763" y="231330"/>
                </a:lnTo>
                <a:lnTo>
                  <a:pt x="108254" y="223088"/>
                </a:lnTo>
                <a:lnTo>
                  <a:pt x="100037" y="213855"/>
                </a:lnTo>
                <a:lnTo>
                  <a:pt x="92557" y="207073"/>
                </a:lnTo>
                <a:lnTo>
                  <a:pt x="80683" y="197840"/>
                </a:lnTo>
                <a:lnTo>
                  <a:pt x="51777" y="179997"/>
                </a:lnTo>
                <a:lnTo>
                  <a:pt x="28168" y="168173"/>
                </a:lnTo>
                <a:lnTo>
                  <a:pt x="10706" y="161772"/>
                </a:lnTo>
                <a:lnTo>
                  <a:pt x="5283" y="160667"/>
                </a:lnTo>
                <a:close/>
              </a:path>
              <a:path w="448309" h="317500">
                <a:moveTo>
                  <a:pt x="276212" y="91351"/>
                </a:moveTo>
                <a:lnTo>
                  <a:pt x="246875" y="114985"/>
                </a:lnTo>
                <a:lnTo>
                  <a:pt x="245999" y="116840"/>
                </a:lnTo>
                <a:lnTo>
                  <a:pt x="243497" y="117576"/>
                </a:lnTo>
                <a:lnTo>
                  <a:pt x="231178" y="128168"/>
                </a:lnTo>
                <a:lnTo>
                  <a:pt x="225602" y="134442"/>
                </a:lnTo>
                <a:lnTo>
                  <a:pt x="222961" y="138506"/>
                </a:lnTo>
                <a:lnTo>
                  <a:pt x="217677" y="145770"/>
                </a:lnTo>
                <a:lnTo>
                  <a:pt x="215480" y="147866"/>
                </a:lnTo>
                <a:lnTo>
                  <a:pt x="210794" y="150571"/>
                </a:lnTo>
                <a:lnTo>
                  <a:pt x="211226" y="155867"/>
                </a:lnTo>
                <a:lnTo>
                  <a:pt x="201701" y="159308"/>
                </a:lnTo>
                <a:lnTo>
                  <a:pt x="197586" y="160540"/>
                </a:lnTo>
                <a:lnTo>
                  <a:pt x="183654" y="177037"/>
                </a:lnTo>
                <a:lnTo>
                  <a:pt x="146977" y="218897"/>
                </a:lnTo>
                <a:lnTo>
                  <a:pt x="142722" y="221234"/>
                </a:lnTo>
                <a:lnTo>
                  <a:pt x="138328" y="226161"/>
                </a:lnTo>
                <a:lnTo>
                  <a:pt x="133718" y="226161"/>
                </a:lnTo>
                <a:lnTo>
                  <a:pt x="131876" y="229857"/>
                </a:lnTo>
                <a:lnTo>
                  <a:pt x="129082" y="233299"/>
                </a:lnTo>
                <a:lnTo>
                  <a:pt x="125120" y="235762"/>
                </a:lnTo>
                <a:lnTo>
                  <a:pt x="223572" y="235762"/>
                </a:lnTo>
                <a:lnTo>
                  <a:pt x="229577" y="226161"/>
                </a:lnTo>
                <a:lnTo>
                  <a:pt x="138328" y="226161"/>
                </a:lnTo>
                <a:lnTo>
                  <a:pt x="133781" y="226034"/>
                </a:lnTo>
                <a:lnTo>
                  <a:pt x="229656" y="226034"/>
                </a:lnTo>
                <a:lnTo>
                  <a:pt x="241744" y="206705"/>
                </a:lnTo>
                <a:lnTo>
                  <a:pt x="245534" y="203009"/>
                </a:lnTo>
                <a:lnTo>
                  <a:pt x="195834" y="203009"/>
                </a:lnTo>
                <a:lnTo>
                  <a:pt x="192747" y="202272"/>
                </a:lnTo>
                <a:lnTo>
                  <a:pt x="191368" y="198704"/>
                </a:lnTo>
                <a:lnTo>
                  <a:pt x="191274" y="194398"/>
                </a:lnTo>
                <a:lnTo>
                  <a:pt x="194208" y="190207"/>
                </a:lnTo>
                <a:lnTo>
                  <a:pt x="198170" y="186029"/>
                </a:lnTo>
                <a:lnTo>
                  <a:pt x="198170" y="182206"/>
                </a:lnTo>
                <a:lnTo>
                  <a:pt x="204927" y="179628"/>
                </a:lnTo>
                <a:lnTo>
                  <a:pt x="208000" y="175437"/>
                </a:lnTo>
                <a:lnTo>
                  <a:pt x="207124" y="171259"/>
                </a:lnTo>
                <a:lnTo>
                  <a:pt x="208445" y="165595"/>
                </a:lnTo>
                <a:lnTo>
                  <a:pt x="212547" y="162013"/>
                </a:lnTo>
                <a:lnTo>
                  <a:pt x="215049" y="158203"/>
                </a:lnTo>
                <a:lnTo>
                  <a:pt x="219887" y="154876"/>
                </a:lnTo>
                <a:lnTo>
                  <a:pt x="222529" y="150571"/>
                </a:lnTo>
                <a:lnTo>
                  <a:pt x="223253" y="146265"/>
                </a:lnTo>
                <a:lnTo>
                  <a:pt x="225310" y="142074"/>
                </a:lnTo>
                <a:lnTo>
                  <a:pt x="230009" y="138506"/>
                </a:lnTo>
                <a:lnTo>
                  <a:pt x="233972" y="134937"/>
                </a:lnTo>
                <a:lnTo>
                  <a:pt x="275336" y="93573"/>
                </a:lnTo>
                <a:lnTo>
                  <a:pt x="276212" y="91351"/>
                </a:lnTo>
                <a:close/>
              </a:path>
              <a:path w="448309" h="317500">
                <a:moveTo>
                  <a:pt x="231470" y="152666"/>
                </a:moveTo>
                <a:lnTo>
                  <a:pt x="229120" y="154139"/>
                </a:lnTo>
                <a:lnTo>
                  <a:pt x="227507" y="158330"/>
                </a:lnTo>
                <a:lnTo>
                  <a:pt x="226923" y="164604"/>
                </a:lnTo>
                <a:lnTo>
                  <a:pt x="216662" y="171627"/>
                </a:lnTo>
                <a:lnTo>
                  <a:pt x="212866" y="175437"/>
                </a:lnTo>
                <a:lnTo>
                  <a:pt x="206679" y="181724"/>
                </a:lnTo>
                <a:lnTo>
                  <a:pt x="206095" y="185039"/>
                </a:lnTo>
                <a:lnTo>
                  <a:pt x="205803" y="188734"/>
                </a:lnTo>
                <a:lnTo>
                  <a:pt x="202717" y="193535"/>
                </a:lnTo>
                <a:lnTo>
                  <a:pt x="198907" y="201536"/>
                </a:lnTo>
                <a:lnTo>
                  <a:pt x="195834" y="203009"/>
                </a:lnTo>
                <a:lnTo>
                  <a:pt x="245534" y="203009"/>
                </a:lnTo>
                <a:lnTo>
                  <a:pt x="249948" y="198704"/>
                </a:lnTo>
                <a:lnTo>
                  <a:pt x="248780" y="196367"/>
                </a:lnTo>
                <a:lnTo>
                  <a:pt x="256120" y="193167"/>
                </a:lnTo>
                <a:lnTo>
                  <a:pt x="257428" y="188734"/>
                </a:lnTo>
                <a:lnTo>
                  <a:pt x="260959" y="183070"/>
                </a:lnTo>
                <a:lnTo>
                  <a:pt x="266090" y="179870"/>
                </a:lnTo>
                <a:lnTo>
                  <a:pt x="274015" y="166700"/>
                </a:lnTo>
                <a:lnTo>
                  <a:pt x="286573" y="152908"/>
                </a:lnTo>
                <a:lnTo>
                  <a:pt x="236016" y="152908"/>
                </a:lnTo>
                <a:lnTo>
                  <a:pt x="231470" y="152666"/>
                </a:lnTo>
                <a:close/>
              </a:path>
              <a:path w="448309" h="317500">
                <a:moveTo>
                  <a:pt x="367755" y="65874"/>
                </a:moveTo>
                <a:lnTo>
                  <a:pt x="331952" y="65874"/>
                </a:lnTo>
                <a:lnTo>
                  <a:pt x="334886" y="66611"/>
                </a:lnTo>
                <a:lnTo>
                  <a:pt x="334441" y="70548"/>
                </a:lnTo>
                <a:lnTo>
                  <a:pt x="319633" y="82981"/>
                </a:lnTo>
                <a:lnTo>
                  <a:pt x="318897" y="85572"/>
                </a:lnTo>
                <a:lnTo>
                  <a:pt x="320217" y="89509"/>
                </a:lnTo>
                <a:lnTo>
                  <a:pt x="317868" y="93446"/>
                </a:lnTo>
                <a:lnTo>
                  <a:pt x="314490" y="97142"/>
                </a:lnTo>
                <a:lnTo>
                  <a:pt x="305549" y="102679"/>
                </a:lnTo>
                <a:lnTo>
                  <a:pt x="300710" y="105752"/>
                </a:lnTo>
                <a:lnTo>
                  <a:pt x="280758" y="114249"/>
                </a:lnTo>
                <a:lnTo>
                  <a:pt x="270052" y="120408"/>
                </a:lnTo>
                <a:lnTo>
                  <a:pt x="265061" y="128905"/>
                </a:lnTo>
                <a:lnTo>
                  <a:pt x="257428" y="136042"/>
                </a:lnTo>
                <a:lnTo>
                  <a:pt x="245402" y="143433"/>
                </a:lnTo>
                <a:lnTo>
                  <a:pt x="236016" y="152908"/>
                </a:lnTo>
                <a:lnTo>
                  <a:pt x="286573" y="152908"/>
                </a:lnTo>
                <a:lnTo>
                  <a:pt x="340725" y="93446"/>
                </a:lnTo>
                <a:lnTo>
                  <a:pt x="367755" y="65874"/>
                </a:lnTo>
                <a:close/>
              </a:path>
              <a:path w="448309" h="317500">
                <a:moveTo>
                  <a:pt x="349110" y="43954"/>
                </a:moveTo>
                <a:lnTo>
                  <a:pt x="310832" y="73507"/>
                </a:lnTo>
                <a:lnTo>
                  <a:pt x="309651" y="75958"/>
                </a:lnTo>
                <a:lnTo>
                  <a:pt x="309943" y="80022"/>
                </a:lnTo>
                <a:lnTo>
                  <a:pt x="316102" y="75958"/>
                </a:lnTo>
                <a:lnTo>
                  <a:pt x="319341" y="72275"/>
                </a:lnTo>
                <a:lnTo>
                  <a:pt x="324612" y="68580"/>
                </a:lnTo>
                <a:lnTo>
                  <a:pt x="326961" y="67221"/>
                </a:lnTo>
                <a:lnTo>
                  <a:pt x="331952" y="65874"/>
                </a:lnTo>
                <a:lnTo>
                  <a:pt x="367755" y="65874"/>
                </a:lnTo>
                <a:lnTo>
                  <a:pt x="371243" y="62293"/>
                </a:lnTo>
                <a:lnTo>
                  <a:pt x="339280" y="62293"/>
                </a:lnTo>
                <a:lnTo>
                  <a:pt x="337375" y="60083"/>
                </a:lnTo>
                <a:lnTo>
                  <a:pt x="338848" y="55778"/>
                </a:lnTo>
                <a:lnTo>
                  <a:pt x="342074" y="51460"/>
                </a:lnTo>
                <a:lnTo>
                  <a:pt x="349110" y="43954"/>
                </a:lnTo>
                <a:close/>
              </a:path>
              <a:path w="448309" h="317500">
                <a:moveTo>
                  <a:pt x="447827" y="0"/>
                </a:moveTo>
                <a:lnTo>
                  <a:pt x="397522" y="24384"/>
                </a:lnTo>
                <a:lnTo>
                  <a:pt x="339280" y="62293"/>
                </a:lnTo>
                <a:lnTo>
                  <a:pt x="371243" y="62293"/>
                </a:lnTo>
                <a:lnTo>
                  <a:pt x="382993" y="50228"/>
                </a:lnTo>
                <a:lnTo>
                  <a:pt x="417906" y="20320"/>
                </a:lnTo>
                <a:lnTo>
                  <a:pt x="422897" y="15519"/>
                </a:lnTo>
                <a:lnTo>
                  <a:pt x="429501" y="11087"/>
                </a:lnTo>
                <a:lnTo>
                  <a:pt x="435076" y="6896"/>
                </a:lnTo>
                <a:lnTo>
                  <a:pt x="440207" y="4432"/>
                </a:lnTo>
                <a:lnTo>
                  <a:pt x="447827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764233" y="3351529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71828" y="5966458"/>
            <a:ext cx="415162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1 </a:t>
            </a:r>
            <a:r>
              <a:rPr sz="1000" spc="215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无人交接指商户信任美菜，将门店钥匙交于美菜，美菜直接送货到后厨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44209" y="4331779"/>
            <a:ext cx="3171825" cy="450215"/>
          </a:xfrm>
          <a:custGeom>
            <a:avLst/>
            <a:gdLst/>
            <a:ahLst/>
            <a:cxnLst/>
            <a:rect l="l" t="t" r="r" b="b"/>
            <a:pathLst>
              <a:path w="3171825" h="450214">
                <a:moveTo>
                  <a:pt x="0" y="0"/>
                </a:moveTo>
                <a:lnTo>
                  <a:pt x="3171329" y="0"/>
                </a:lnTo>
                <a:lnTo>
                  <a:pt x="3171329" y="449999"/>
                </a:lnTo>
                <a:lnTo>
                  <a:pt x="0" y="449999"/>
                </a:lnTo>
                <a:lnTo>
                  <a:pt x="0" y="0"/>
                </a:lnTo>
                <a:close/>
              </a:path>
            </a:pathLst>
          </a:custGeom>
          <a:solidFill>
            <a:srgbClr val="62B1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268732" y="5053888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268732" y="5002758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0" y="239712"/>
                </a:moveTo>
                <a:lnTo>
                  <a:pt x="62928" y="239712"/>
                </a:lnTo>
                <a:lnTo>
                  <a:pt x="67322" y="242290"/>
                </a:lnTo>
                <a:lnTo>
                  <a:pt x="69964" y="246354"/>
                </a:lnTo>
                <a:lnTo>
                  <a:pt x="70992" y="248691"/>
                </a:lnTo>
                <a:lnTo>
                  <a:pt x="70408" y="250659"/>
                </a:lnTo>
                <a:lnTo>
                  <a:pt x="68977" y="252514"/>
                </a:lnTo>
                <a:lnTo>
                  <a:pt x="67475" y="254241"/>
                </a:lnTo>
                <a:lnTo>
                  <a:pt x="66890" y="256209"/>
                </a:lnTo>
                <a:lnTo>
                  <a:pt x="67183" y="259041"/>
                </a:lnTo>
                <a:lnTo>
                  <a:pt x="72898" y="274307"/>
                </a:lnTo>
                <a:lnTo>
                  <a:pt x="74916" y="286740"/>
                </a:lnTo>
                <a:lnTo>
                  <a:pt x="74882" y="300278"/>
                </a:lnTo>
                <a:lnTo>
                  <a:pt x="73926" y="309879"/>
                </a:lnTo>
                <a:lnTo>
                  <a:pt x="74955" y="311975"/>
                </a:lnTo>
                <a:lnTo>
                  <a:pt x="78181" y="313575"/>
                </a:lnTo>
                <a:lnTo>
                  <a:pt x="126288" y="313575"/>
                </a:lnTo>
                <a:lnTo>
                  <a:pt x="150202" y="314439"/>
                </a:lnTo>
                <a:lnTo>
                  <a:pt x="165163" y="315417"/>
                </a:lnTo>
                <a:lnTo>
                  <a:pt x="174853" y="317271"/>
                </a:lnTo>
                <a:lnTo>
                  <a:pt x="178955" y="316280"/>
                </a:lnTo>
                <a:lnTo>
                  <a:pt x="181013" y="314934"/>
                </a:lnTo>
                <a:lnTo>
                  <a:pt x="185991" y="311607"/>
                </a:lnTo>
                <a:lnTo>
                  <a:pt x="188048" y="309511"/>
                </a:lnTo>
                <a:lnTo>
                  <a:pt x="189953" y="307416"/>
                </a:lnTo>
                <a:lnTo>
                  <a:pt x="191146" y="306184"/>
                </a:lnTo>
                <a:lnTo>
                  <a:pt x="186436" y="306184"/>
                </a:lnTo>
                <a:lnTo>
                  <a:pt x="184530" y="304469"/>
                </a:lnTo>
                <a:lnTo>
                  <a:pt x="183641" y="302488"/>
                </a:lnTo>
                <a:lnTo>
                  <a:pt x="181889" y="300278"/>
                </a:lnTo>
                <a:lnTo>
                  <a:pt x="183057" y="298437"/>
                </a:lnTo>
                <a:lnTo>
                  <a:pt x="184962" y="296710"/>
                </a:lnTo>
                <a:lnTo>
                  <a:pt x="187756" y="294741"/>
                </a:lnTo>
                <a:lnTo>
                  <a:pt x="188048" y="292646"/>
                </a:lnTo>
                <a:lnTo>
                  <a:pt x="188188" y="290423"/>
                </a:lnTo>
                <a:lnTo>
                  <a:pt x="192011" y="286740"/>
                </a:lnTo>
                <a:lnTo>
                  <a:pt x="193763" y="284772"/>
                </a:lnTo>
                <a:lnTo>
                  <a:pt x="194945" y="282917"/>
                </a:lnTo>
                <a:lnTo>
                  <a:pt x="196557" y="278612"/>
                </a:lnTo>
                <a:lnTo>
                  <a:pt x="197878" y="274548"/>
                </a:lnTo>
                <a:lnTo>
                  <a:pt x="201549" y="270979"/>
                </a:lnTo>
                <a:lnTo>
                  <a:pt x="221100" y="239712"/>
                </a:lnTo>
                <a:close/>
              </a:path>
              <a:path w="448309" h="317500">
                <a:moveTo>
                  <a:pt x="193763" y="303352"/>
                </a:moveTo>
                <a:lnTo>
                  <a:pt x="191274" y="303847"/>
                </a:lnTo>
                <a:lnTo>
                  <a:pt x="188785" y="305447"/>
                </a:lnTo>
                <a:lnTo>
                  <a:pt x="186436" y="306184"/>
                </a:lnTo>
                <a:lnTo>
                  <a:pt x="191146" y="306184"/>
                </a:lnTo>
                <a:lnTo>
                  <a:pt x="191858" y="305447"/>
                </a:lnTo>
                <a:lnTo>
                  <a:pt x="193763" y="303352"/>
                </a:lnTo>
                <a:close/>
              </a:path>
              <a:path w="448309" h="317500">
                <a:moveTo>
                  <a:pt x="5283" y="160667"/>
                </a:moveTo>
                <a:lnTo>
                  <a:pt x="0" y="174701"/>
                </a:lnTo>
                <a:lnTo>
                  <a:pt x="3225" y="185165"/>
                </a:lnTo>
                <a:lnTo>
                  <a:pt x="7620" y="188252"/>
                </a:lnTo>
                <a:lnTo>
                  <a:pt x="22440" y="200926"/>
                </a:lnTo>
                <a:lnTo>
                  <a:pt x="25082" y="202285"/>
                </a:lnTo>
                <a:lnTo>
                  <a:pt x="27863" y="202526"/>
                </a:lnTo>
                <a:lnTo>
                  <a:pt x="33007" y="204368"/>
                </a:lnTo>
                <a:lnTo>
                  <a:pt x="50304" y="229615"/>
                </a:lnTo>
                <a:lnTo>
                  <a:pt x="45618" y="229730"/>
                </a:lnTo>
                <a:lnTo>
                  <a:pt x="48983" y="234657"/>
                </a:lnTo>
                <a:lnTo>
                  <a:pt x="52946" y="238480"/>
                </a:lnTo>
                <a:lnTo>
                  <a:pt x="57061" y="244144"/>
                </a:lnTo>
                <a:lnTo>
                  <a:pt x="62928" y="252514"/>
                </a:lnTo>
                <a:lnTo>
                  <a:pt x="61455" y="246354"/>
                </a:lnTo>
                <a:lnTo>
                  <a:pt x="60426" y="241795"/>
                </a:lnTo>
                <a:lnTo>
                  <a:pt x="60718" y="240080"/>
                </a:lnTo>
                <a:lnTo>
                  <a:pt x="62928" y="239712"/>
                </a:lnTo>
                <a:lnTo>
                  <a:pt x="221100" y="239712"/>
                </a:lnTo>
                <a:lnTo>
                  <a:pt x="223570" y="235762"/>
                </a:lnTo>
                <a:lnTo>
                  <a:pt x="125120" y="235762"/>
                </a:lnTo>
                <a:lnTo>
                  <a:pt x="120713" y="234289"/>
                </a:lnTo>
                <a:lnTo>
                  <a:pt x="116763" y="231330"/>
                </a:lnTo>
                <a:lnTo>
                  <a:pt x="108254" y="223088"/>
                </a:lnTo>
                <a:lnTo>
                  <a:pt x="100037" y="213855"/>
                </a:lnTo>
                <a:lnTo>
                  <a:pt x="92557" y="207086"/>
                </a:lnTo>
                <a:lnTo>
                  <a:pt x="80670" y="197853"/>
                </a:lnTo>
                <a:lnTo>
                  <a:pt x="51777" y="179997"/>
                </a:lnTo>
                <a:lnTo>
                  <a:pt x="28155" y="168173"/>
                </a:lnTo>
                <a:lnTo>
                  <a:pt x="10706" y="161772"/>
                </a:lnTo>
                <a:lnTo>
                  <a:pt x="5283" y="160667"/>
                </a:lnTo>
                <a:close/>
              </a:path>
              <a:path w="448309" h="317500">
                <a:moveTo>
                  <a:pt x="276199" y="91351"/>
                </a:moveTo>
                <a:lnTo>
                  <a:pt x="246862" y="114998"/>
                </a:lnTo>
                <a:lnTo>
                  <a:pt x="245986" y="116839"/>
                </a:lnTo>
                <a:lnTo>
                  <a:pt x="243497" y="117576"/>
                </a:lnTo>
                <a:lnTo>
                  <a:pt x="231178" y="128168"/>
                </a:lnTo>
                <a:lnTo>
                  <a:pt x="225602" y="134442"/>
                </a:lnTo>
                <a:lnTo>
                  <a:pt x="222961" y="138506"/>
                </a:lnTo>
                <a:lnTo>
                  <a:pt x="217677" y="145770"/>
                </a:lnTo>
                <a:lnTo>
                  <a:pt x="215480" y="147866"/>
                </a:lnTo>
                <a:lnTo>
                  <a:pt x="210781" y="150571"/>
                </a:lnTo>
                <a:lnTo>
                  <a:pt x="211226" y="155867"/>
                </a:lnTo>
                <a:lnTo>
                  <a:pt x="201688" y="159308"/>
                </a:lnTo>
                <a:lnTo>
                  <a:pt x="197586" y="160540"/>
                </a:lnTo>
                <a:lnTo>
                  <a:pt x="183641" y="177037"/>
                </a:lnTo>
                <a:lnTo>
                  <a:pt x="146977" y="218897"/>
                </a:lnTo>
                <a:lnTo>
                  <a:pt x="142722" y="221246"/>
                </a:lnTo>
                <a:lnTo>
                  <a:pt x="138315" y="226161"/>
                </a:lnTo>
                <a:lnTo>
                  <a:pt x="133711" y="226161"/>
                </a:lnTo>
                <a:lnTo>
                  <a:pt x="131864" y="229857"/>
                </a:lnTo>
                <a:lnTo>
                  <a:pt x="129082" y="233298"/>
                </a:lnTo>
                <a:lnTo>
                  <a:pt x="125120" y="235762"/>
                </a:lnTo>
                <a:lnTo>
                  <a:pt x="223570" y="235762"/>
                </a:lnTo>
                <a:lnTo>
                  <a:pt x="229573" y="226161"/>
                </a:lnTo>
                <a:lnTo>
                  <a:pt x="138315" y="226161"/>
                </a:lnTo>
                <a:lnTo>
                  <a:pt x="133769" y="226047"/>
                </a:lnTo>
                <a:lnTo>
                  <a:pt x="229645" y="226047"/>
                </a:lnTo>
                <a:lnTo>
                  <a:pt x="241731" y="206717"/>
                </a:lnTo>
                <a:lnTo>
                  <a:pt x="245527" y="203022"/>
                </a:lnTo>
                <a:lnTo>
                  <a:pt x="195821" y="203022"/>
                </a:lnTo>
                <a:lnTo>
                  <a:pt x="192747" y="202285"/>
                </a:lnTo>
                <a:lnTo>
                  <a:pt x="191372" y="198716"/>
                </a:lnTo>
                <a:lnTo>
                  <a:pt x="191274" y="194398"/>
                </a:lnTo>
                <a:lnTo>
                  <a:pt x="194208" y="190220"/>
                </a:lnTo>
                <a:lnTo>
                  <a:pt x="198170" y="186029"/>
                </a:lnTo>
                <a:lnTo>
                  <a:pt x="198170" y="182219"/>
                </a:lnTo>
                <a:lnTo>
                  <a:pt x="204914" y="179628"/>
                </a:lnTo>
                <a:lnTo>
                  <a:pt x="208000" y="175437"/>
                </a:lnTo>
                <a:lnTo>
                  <a:pt x="207111" y="171259"/>
                </a:lnTo>
                <a:lnTo>
                  <a:pt x="208432" y="165595"/>
                </a:lnTo>
                <a:lnTo>
                  <a:pt x="212547" y="162026"/>
                </a:lnTo>
                <a:lnTo>
                  <a:pt x="215036" y="158203"/>
                </a:lnTo>
                <a:lnTo>
                  <a:pt x="219875" y="154876"/>
                </a:lnTo>
                <a:lnTo>
                  <a:pt x="222516" y="150571"/>
                </a:lnTo>
                <a:lnTo>
                  <a:pt x="223253" y="146265"/>
                </a:lnTo>
                <a:lnTo>
                  <a:pt x="225310" y="142074"/>
                </a:lnTo>
                <a:lnTo>
                  <a:pt x="229997" y="138506"/>
                </a:lnTo>
                <a:lnTo>
                  <a:pt x="233959" y="134937"/>
                </a:lnTo>
                <a:lnTo>
                  <a:pt x="275323" y="93573"/>
                </a:lnTo>
                <a:lnTo>
                  <a:pt x="276199" y="91351"/>
                </a:lnTo>
                <a:close/>
              </a:path>
              <a:path w="448309" h="317500">
                <a:moveTo>
                  <a:pt x="231470" y="152666"/>
                </a:moveTo>
                <a:lnTo>
                  <a:pt x="229120" y="154139"/>
                </a:lnTo>
                <a:lnTo>
                  <a:pt x="227507" y="158330"/>
                </a:lnTo>
                <a:lnTo>
                  <a:pt x="226923" y="164604"/>
                </a:lnTo>
                <a:lnTo>
                  <a:pt x="216649" y="171627"/>
                </a:lnTo>
                <a:lnTo>
                  <a:pt x="212866" y="175437"/>
                </a:lnTo>
                <a:lnTo>
                  <a:pt x="206679" y="181724"/>
                </a:lnTo>
                <a:lnTo>
                  <a:pt x="206095" y="185051"/>
                </a:lnTo>
                <a:lnTo>
                  <a:pt x="205790" y="188734"/>
                </a:lnTo>
                <a:lnTo>
                  <a:pt x="202717" y="193535"/>
                </a:lnTo>
                <a:lnTo>
                  <a:pt x="198907" y="201549"/>
                </a:lnTo>
                <a:lnTo>
                  <a:pt x="195821" y="203022"/>
                </a:lnTo>
                <a:lnTo>
                  <a:pt x="245527" y="203022"/>
                </a:lnTo>
                <a:lnTo>
                  <a:pt x="249948" y="198716"/>
                </a:lnTo>
                <a:lnTo>
                  <a:pt x="248780" y="196367"/>
                </a:lnTo>
                <a:lnTo>
                  <a:pt x="256108" y="193166"/>
                </a:lnTo>
                <a:lnTo>
                  <a:pt x="257428" y="188734"/>
                </a:lnTo>
                <a:lnTo>
                  <a:pt x="260946" y="183070"/>
                </a:lnTo>
                <a:lnTo>
                  <a:pt x="266090" y="179870"/>
                </a:lnTo>
                <a:lnTo>
                  <a:pt x="274002" y="166700"/>
                </a:lnTo>
                <a:lnTo>
                  <a:pt x="286563" y="152907"/>
                </a:lnTo>
                <a:lnTo>
                  <a:pt x="236016" y="152907"/>
                </a:lnTo>
                <a:lnTo>
                  <a:pt x="231470" y="152666"/>
                </a:lnTo>
                <a:close/>
              </a:path>
              <a:path w="448309" h="317500">
                <a:moveTo>
                  <a:pt x="367758" y="65874"/>
                </a:moveTo>
                <a:lnTo>
                  <a:pt x="331952" y="65874"/>
                </a:lnTo>
                <a:lnTo>
                  <a:pt x="334873" y="66611"/>
                </a:lnTo>
                <a:lnTo>
                  <a:pt x="334441" y="70548"/>
                </a:lnTo>
                <a:lnTo>
                  <a:pt x="319620" y="82981"/>
                </a:lnTo>
                <a:lnTo>
                  <a:pt x="318897" y="85572"/>
                </a:lnTo>
                <a:lnTo>
                  <a:pt x="320205" y="89509"/>
                </a:lnTo>
                <a:lnTo>
                  <a:pt x="317868" y="93446"/>
                </a:lnTo>
                <a:lnTo>
                  <a:pt x="314490" y="97142"/>
                </a:lnTo>
                <a:lnTo>
                  <a:pt x="305536" y="102679"/>
                </a:lnTo>
                <a:lnTo>
                  <a:pt x="300697" y="105765"/>
                </a:lnTo>
                <a:lnTo>
                  <a:pt x="280758" y="114261"/>
                </a:lnTo>
                <a:lnTo>
                  <a:pt x="270040" y="120408"/>
                </a:lnTo>
                <a:lnTo>
                  <a:pt x="265061" y="128905"/>
                </a:lnTo>
                <a:lnTo>
                  <a:pt x="257428" y="136042"/>
                </a:lnTo>
                <a:lnTo>
                  <a:pt x="245402" y="143433"/>
                </a:lnTo>
                <a:lnTo>
                  <a:pt x="236016" y="152907"/>
                </a:lnTo>
                <a:lnTo>
                  <a:pt x="286563" y="152907"/>
                </a:lnTo>
                <a:lnTo>
                  <a:pt x="340725" y="93446"/>
                </a:lnTo>
                <a:lnTo>
                  <a:pt x="367758" y="65874"/>
                </a:lnTo>
                <a:close/>
              </a:path>
              <a:path w="448309" h="317500">
                <a:moveTo>
                  <a:pt x="349110" y="43954"/>
                </a:moveTo>
                <a:lnTo>
                  <a:pt x="310819" y="73507"/>
                </a:lnTo>
                <a:lnTo>
                  <a:pt x="309651" y="75971"/>
                </a:lnTo>
                <a:lnTo>
                  <a:pt x="309943" y="80035"/>
                </a:lnTo>
                <a:lnTo>
                  <a:pt x="316102" y="75971"/>
                </a:lnTo>
                <a:lnTo>
                  <a:pt x="319328" y="72275"/>
                </a:lnTo>
                <a:lnTo>
                  <a:pt x="324611" y="68580"/>
                </a:lnTo>
                <a:lnTo>
                  <a:pt x="326961" y="67221"/>
                </a:lnTo>
                <a:lnTo>
                  <a:pt x="331952" y="65874"/>
                </a:lnTo>
                <a:lnTo>
                  <a:pt x="367758" y="65874"/>
                </a:lnTo>
                <a:lnTo>
                  <a:pt x="371236" y="62306"/>
                </a:lnTo>
                <a:lnTo>
                  <a:pt x="339280" y="62306"/>
                </a:lnTo>
                <a:lnTo>
                  <a:pt x="337375" y="60083"/>
                </a:lnTo>
                <a:lnTo>
                  <a:pt x="338835" y="55778"/>
                </a:lnTo>
                <a:lnTo>
                  <a:pt x="342061" y="51473"/>
                </a:lnTo>
                <a:lnTo>
                  <a:pt x="349110" y="43954"/>
                </a:lnTo>
                <a:close/>
              </a:path>
              <a:path w="448309" h="317500">
                <a:moveTo>
                  <a:pt x="447827" y="0"/>
                </a:moveTo>
                <a:lnTo>
                  <a:pt x="397509" y="24383"/>
                </a:lnTo>
                <a:lnTo>
                  <a:pt x="339280" y="62306"/>
                </a:lnTo>
                <a:lnTo>
                  <a:pt x="371236" y="62306"/>
                </a:lnTo>
                <a:lnTo>
                  <a:pt x="382993" y="50241"/>
                </a:lnTo>
                <a:lnTo>
                  <a:pt x="417906" y="20319"/>
                </a:lnTo>
                <a:lnTo>
                  <a:pt x="422897" y="15519"/>
                </a:lnTo>
                <a:lnTo>
                  <a:pt x="429488" y="11087"/>
                </a:lnTo>
                <a:lnTo>
                  <a:pt x="435063" y="6896"/>
                </a:lnTo>
                <a:lnTo>
                  <a:pt x="440194" y="4444"/>
                </a:lnTo>
                <a:lnTo>
                  <a:pt x="447827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68732" y="5002758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753288" y="5545072"/>
            <a:ext cx="275272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7*24小时客服，人性化的退货制度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68732" y="5526697"/>
            <a:ext cx="288290" cy="232410"/>
          </a:xfrm>
          <a:custGeom>
            <a:avLst/>
            <a:gdLst/>
            <a:ahLst/>
            <a:cxnLst/>
            <a:rect l="l" t="t" r="r" b="b"/>
            <a:pathLst>
              <a:path w="288290" h="232410">
                <a:moveTo>
                  <a:pt x="0" y="0"/>
                </a:moveTo>
                <a:lnTo>
                  <a:pt x="287891" y="0"/>
                </a:lnTo>
                <a:lnTo>
                  <a:pt x="287891" y="232053"/>
                </a:lnTo>
                <a:lnTo>
                  <a:pt x="0" y="23205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268732" y="5475579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221102" y="239694"/>
                </a:moveTo>
                <a:lnTo>
                  <a:pt x="62928" y="239694"/>
                </a:lnTo>
                <a:lnTo>
                  <a:pt x="67322" y="242280"/>
                </a:lnTo>
                <a:lnTo>
                  <a:pt x="69964" y="246343"/>
                </a:lnTo>
                <a:lnTo>
                  <a:pt x="70992" y="248682"/>
                </a:lnTo>
                <a:lnTo>
                  <a:pt x="70408" y="250652"/>
                </a:lnTo>
                <a:lnTo>
                  <a:pt x="68980" y="252498"/>
                </a:lnTo>
                <a:lnTo>
                  <a:pt x="67475" y="254222"/>
                </a:lnTo>
                <a:lnTo>
                  <a:pt x="66890" y="256192"/>
                </a:lnTo>
                <a:lnTo>
                  <a:pt x="67183" y="259024"/>
                </a:lnTo>
                <a:lnTo>
                  <a:pt x="72898" y="274289"/>
                </a:lnTo>
                <a:lnTo>
                  <a:pt x="74915" y="286724"/>
                </a:lnTo>
                <a:lnTo>
                  <a:pt x="74881" y="300267"/>
                </a:lnTo>
                <a:lnTo>
                  <a:pt x="73926" y="309869"/>
                </a:lnTo>
                <a:lnTo>
                  <a:pt x="74955" y="311962"/>
                </a:lnTo>
                <a:lnTo>
                  <a:pt x="78181" y="313562"/>
                </a:lnTo>
                <a:lnTo>
                  <a:pt x="126288" y="313562"/>
                </a:lnTo>
                <a:lnTo>
                  <a:pt x="150202" y="314424"/>
                </a:lnTo>
                <a:lnTo>
                  <a:pt x="165163" y="315409"/>
                </a:lnTo>
                <a:lnTo>
                  <a:pt x="174853" y="317256"/>
                </a:lnTo>
                <a:lnTo>
                  <a:pt x="178955" y="316271"/>
                </a:lnTo>
                <a:lnTo>
                  <a:pt x="185991" y="311593"/>
                </a:lnTo>
                <a:lnTo>
                  <a:pt x="188048" y="309500"/>
                </a:lnTo>
                <a:lnTo>
                  <a:pt x="189953" y="307407"/>
                </a:lnTo>
                <a:lnTo>
                  <a:pt x="191144" y="306176"/>
                </a:lnTo>
                <a:lnTo>
                  <a:pt x="186436" y="306176"/>
                </a:lnTo>
                <a:lnTo>
                  <a:pt x="184530" y="304452"/>
                </a:lnTo>
                <a:lnTo>
                  <a:pt x="183641" y="302482"/>
                </a:lnTo>
                <a:lnTo>
                  <a:pt x="181889" y="300267"/>
                </a:lnTo>
                <a:lnTo>
                  <a:pt x="183057" y="298419"/>
                </a:lnTo>
                <a:lnTo>
                  <a:pt x="184962" y="296696"/>
                </a:lnTo>
                <a:lnTo>
                  <a:pt x="187756" y="294726"/>
                </a:lnTo>
                <a:lnTo>
                  <a:pt x="188048" y="292633"/>
                </a:lnTo>
                <a:lnTo>
                  <a:pt x="188188" y="290417"/>
                </a:lnTo>
                <a:lnTo>
                  <a:pt x="190246" y="288447"/>
                </a:lnTo>
                <a:lnTo>
                  <a:pt x="192011" y="286724"/>
                </a:lnTo>
                <a:lnTo>
                  <a:pt x="193763" y="284754"/>
                </a:lnTo>
                <a:lnTo>
                  <a:pt x="194945" y="282907"/>
                </a:lnTo>
                <a:lnTo>
                  <a:pt x="196557" y="278598"/>
                </a:lnTo>
                <a:lnTo>
                  <a:pt x="197878" y="274535"/>
                </a:lnTo>
                <a:lnTo>
                  <a:pt x="201549" y="270965"/>
                </a:lnTo>
                <a:lnTo>
                  <a:pt x="221102" y="239694"/>
                </a:lnTo>
                <a:close/>
              </a:path>
              <a:path w="448309" h="317500">
                <a:moveTo>
                  <a:pt x="193763" y="303344"/>
                </a:moveTo>
                <a:lnTo>
                  <a:pt x="191274" y="303837"/>
                </a:lnTo>
                <a:lnTo>
                  <a:pt x="188785" y="305437"/>
                </a:lnTo>
                <a:lnTo>
                  <a:pt x="186436" y="306176"/>
                </a:lnTo>
                <a:lnTo>
                  <a:pt x="191144" y="306176"/>
                </a:lnTo>
                <a:lnTo>
                  <a:pt x="191858" y="305437"/>
                </a:lnTo>
                <a:lnTo>
                  <a:pt x="193763" y="303344"/>
                </a:lnTo>
                <a:close/>
              </a:path>
              <a:path w="448309" h="317500">
                <a:moveTo>
                  <a:pt x="5283" y="160656"/>
                </a:moveTo>
                <a:lnTo>
                  <a:pt x="0" y="174691"/>
                </a:lnTo>
                <a:lnTo>
                  <a:pt x="3225" y="185155"/>
                </a:lnTo>
                <a:lnTo>
                  <a:pt x="7620" y="188234"/>
                </a:lnTo>
                <a:lnTo>
                  <a:pt x="22440" y="200913"/>
                </a:lnTo>
                <a:lnTo>
                  <a:pt x="25082" y="202269"/>
                </a:lnTo>
                <a:lnTo>
                  <a:pt x="27863" y="202515"/>
                </a:lnTo>
                <a:lnTo>
                  <a:pt x="33007" y="204362"/>
                </a:lnTo>
                <a:lnTo>
                  <a:pt x="50304" y="229599"/>
                </a:lnTo>
                <a:lnTo>
                  <a:pt x="45618" y="229722"/>
                </a:lnTo>
                <a:lnTo>
                  <a:pt x="48983" y="234647"/>
                </a:lnTo>
                <a:lnTo>
                  <a:pt x="52946" y="238464"/>
                </a:lnTo>
                <a:lnTo>
                  <a:pt x="57061" y="244127"/>
                </a:lnTo>
                <a:lnTo>
                  <a:pt x="62928" y="252498"/>
                </a:lnTo>
                <a:lnTo>
                  <a:pt x="61455" y="246343"/>
                </a:lnTo>
                <a:lnTo>
                  <a:pt x="60426" y="241787"/>
                </a:lnTo>
                <a:lnTo>
                  <a:pt x="60718" y="240064"/>
                </a:lnTo>
                <a:lnTo>
                  <a:pt x="62928" y="239694"/>
                </a:lnTo>
                <a:lnTo>
                  <a:pt x="221102" y="239694"/>
                </a:lnTo>
                <a:lnTo>
                  <a:pt x="223565" y="235755"/>
                </a:lnTo>
                <a:lnTo>
                  <a:pt x="125120" y="235755"/>
                </a:lnTo>
                <a:lnTo>
                  <a:pt x="120713" y="234278"/>
                </a:lnTo>
                <a:lnTo>
                  <a:pt x="116763" y="231322"/>
                </a:lnTo>
                <a:lnTo>
                  <a:pt x="108254" y="223075"/>
                </a:lnTo>
                <a:lnTo>
                  <a:pt x="100037" y="213841"/>
                </a:lnTo>
                <a:lnTo>
                  <a:pt x="92557" y="207069"/>
                </a:lnTo>
                <a:lnTo>
                  <a:pt x="80670" y="197836"/>
                </a:lnTo>
                <a:lnTo>
                  <a:pt x="51777" y="179985"/>
                </a:lnTo>
                <a:lnTo>
                  <a:pt x="28155" y="168167"/>
                </a:lnTo>
                <a:lnTo>
                  <a:pt x="10706" y="161764"/>
                </a:lnTo>
                <a:lnTo>
                  <a:pt x="5283" y="160656"/>
                </a:lnTo>
                <a:close/>
              </a:path>
              <a:path w="448309" h="317500">
                <a:moveTo>
                  <a:pt x="276199" y="91338"/>
                </a:moveTo>
                <a:lnTo>
                  <a:pt x="246862" y="114981"/>
                </a:lnTo>
                <a:lnTo>
                  <a:pt x="245986" y="116828"/>
                </a:lnTo>
                <a:lnTo>
                  <a:pt x="243497" y="117567"/>
                </a:lnTo>
                <a:lnTo>
                  <a:pt x="231178" y="128154"/>
                </a:lnTo>
                <a:lnTo>
                  <a:pt x="225602" y="134433"/>
                </a:lnTo>
                <a:lnTo>
                  <a:pt x="222961" y="138496"/>
                </a:lnTo>
                <a:lnTo>
                  <a:pt x="217677" y="145760"/>
                </a:lnTo>
                <a:lnTo>
                  <a:pt x="215480" y="147853"/>
                </a:lnTo>
                <a:lnTo>
                  <a:pt x="210781" y="150561"/>
                </a:lnTo>
                <a:lnTo>
                  <a:pt x="211226" y="155855"/>
                </a:lnTo>
                <a:lnTo>
                  <a:pt x="201688" y="159302"/>
                </a:lnTo>
                <a:lnTo>
                  <a:pt x="197586" y="160533"/>
                </a:lnTo>
                <a:lnTo>
                  <a:pt x="183641" y="177030"/>
                </a:lnTo>
                <a:lnTo>
                  <a:pt x="146977" y="218889"/>
                </a:lnTo>
                <a:lnTo>
                  <a:pt x="142722" y="221227"/>
                </a:lnTo>
                <a:lnTo>
                  <a:pt x="138315" y="226152"/>
                </a:lnTo>
                <a:lnTo>
                  <a:pt x="133707" y="226152"/>
                </a:lnTo>
                <a:lnTo>
                  <a:pt x="131864" y="229845"/>
                </a:lnTo>
                <a:lnTo>
                  <a:pt x="129082" y="233293"/>
                </a:lnTo>
                <a:lnTo>
                  <a:pt x="125120" y="235755"/>
                </a:lnTo>
                <a:lnTo>
                  <a:pt x="223565" y="235755"/>
                </a:lnTo>
                <a:lnTo>
                  <a:pt x="229569" y="226152"/>
                </a:lnTo>
                <a:lnTo>
                  <a:pt x="138315" y="226152"/>
                </a:lnTo>
                <a:lnTo>
                  <a:pt x="133769" y="226029"/>
                </a:lnTo>
                <a:lnTo>
                  <a:pt x="229646" y="226029"/>
                </a:lnTo>
                <a:lnTo>
                  <a:pt x="241731" y="206701"/>
                </a:lnTo>
                <a:lnTo>
                  <a:pt x="245525" y="203006"/>
                </a:lnTo>
                <a:lnTo>
                  <a:pt x="195821" y="203006"/>
                </a:lnTo>
                <a:lnTo>
                  <a:pt x="192747" y="202269"/>
                </a:lnTo>
                <a:lnTo>
                  <a:pt x="191369" y="198699"/>
                </a:lnTo>
                <a:lnTo>
                  <a:pt x="191274" y="194390"/>
                </a:lnTo>
                <a:lnTo>
                  <a:pt x="194208" y="190204"/>
                </a:lnTo>
                <a:lnTo>
                  <a:pt x="198170" y="186018"/>
                </a:lnTo>
                <a:lnTo>
                  <a:pt x="198170" y="182201"/>
                </a:lnTo>
                <a:lnTo>
                  <a:pt x="204914" y="179616"/>
                </a:lnTo>
                <a:lnTo>
                  <a:pt x="208000" y="175430"/>
                </a:lnTo>
                <a:lnTo>
                  <a:pt x="207111" y="171244"/>
                </a:lnTo>
                <a:lnTo>
                  <a:pt x="208432" y="165581"/>
                </a:lnTo>
                <a:lnTo>
                  <a:pt x="212547" y="162011"/>
                </a:lnTo>
                <a:lnTo>
                  <a:pt x="215036" y="158195"/>
                </a:lnTo>
                <a:lnTo>
                  <a:pt x="219875" y="154870"/>
                </a:lnTo>
                <a:lnTo>
                  <a:pt x="222516" y="150561"/>
                </a:lnTo>
                <a:lnTo>
                  <a:pt x="223253" y="146251"/>
                </a:lnTo>
                <a:lnTo>
                  <a:pt x="225310" y="142067"/>
                </a:lnTo>
                <a:lnTo>
                  <a:pt x="229997" y="138496"/>
                </a:lnTo>
                <a:lnTo>
                  <a:pt x="233959" y="134926"/>
                </a:lnTo>
                <a:lnTo>
                  <a:pt x="275323" y="93560"/>
                </a:lnTo>
                <a:lnTo>
                  <a:pt x="276199" y="91338"/>
                </a:lnTo>
                <a:close/>
              </a:path>
              <a:path w="448309" h="317500">
                <a:moveTo>
                  <a:pt x="231470" y="152653"/>
                </a:moveTo>
                <a:lnTo>
                  <a:pt x="229120" y="154131"/>
                </a:lnTo>
                <a:lnTo>
                  <a:pt x="227507" y="158318"/>
                </a:lnTo>
                <a:lnTo>
                  <a:pt x="226923" y="164595"/>
                </a:lnTo>
                <a:lnTo>
                  <a:pt x="216649" y="171613"/>
                </a:lnTo>
                <a:lnTo>
                  <a:pt x="212857" y="175430"/>
                </a:lnTo>
                <a:lnTo>
                  <a:pt x="206679" y="181709"/>
                </a:lnTo>
                <a:lnTo>
                  <a:pt x="206095" y="185032"/>
                </a:lnTo>
                <a:lnTo>
                  <a:pt x="205790" y="188725"/>
                </a:lnTo>
                <a:lnTo>
                  <a:pt x="202717" y="193527"/>
                </a:lnTo>
                <a:lnTo>
                  <a:pt x="198907" y="201529"/>
                </a:lnTo>
                <a:lnTo>
                  <a:pt x="195821" y="203006"/>
                </a:lnTo>
                <a:lnTo>
                  <a:pt x="245525" y="203006"/>
                </a:lnTo>
                <a:lnTo>
                  <a:pt x="249948" y="198699"/>
                </a:lnTo>
                <a:lnTo>
                  <a:pt x="248780" y="196359"/>
                </a:lnTo>
                <a:lnTo>
                  <a:pt x="256108" y="193158"/>
                </a:lnTo>
                <a:lnTo>
                  <a:pt x="257428" y="188725"/>
                </a:lnTo>
                <a:lnTo>
                  <a:pt x="260946" y="183062"/>
                </a:lnTo>
                <a:lnTo>
                  <a:pt x="266090" y="179862"/>
                </a:lnTo>
                <a:lnTo>
                  <a:pt x="274002" y="166688"/>
                </a:lnTo>
                <a:lnTo>
                  <a:pt x="286559" y="152900"/>
                </a:lnTo>
                <a:lnTo>
                  <a:pt x="236016" y="152900"/>
                </a:lnTo>
                <a:lnTo>
                  <a:pt x="231470" y="152653"/>
                </a:lnTo>
                <a:close/>
              </a:path>
              <a:path w="448309" h="317500">
                <a:moveTo>
                  <a:pt x="367758" y="65862"/>
                </a:moveTo>
                <a:lnTo>
                  <a:pt x="331952" y="65862"/>
                </a:lnTo>
                <a:lnTo>
                  <a:pt x="334873" y="66598"/>
                </a:lnTo>
                <a:lnTo>
                  <a:pt x="334441" y="70535"/>
                </a:lnTo>
                <a:lnTo>
                  <a:pt x="319620" y="82969"/>
                </a:lnTo>
                <a:lnTo>
                  <a:pt x="318897" y="85559"/>
                </a:lnTo>
                <a:lnTo>
                  <a:pt x="320205" y="89496"/>
                </a:lnTo>
                <a:lnTo>
                  <a:pt x="317868" y="93433"/>
                </a:lnTo>
                <a:lnTo>
                  <a:pt x="314490" y="97129"/>
                </a:lnTo>
                <a:lnTo>
                  <a:pt x="305536" y="102666"/>
                </a:lnTo>
                <a:lnTo>
                  <a:pt x="300697" y="105752"/>
                </a:lnTo>
                <a:lnTo>
                  <a:pt x="280758" y="114242"/>
                </a:lnTo>
                <a:lnTo>
                  <a:pt x="270040" y="120398"/>
                </a:lnTo>
                <a:lnTo>
                  <a:pt x="265061" y="128893"/>
                </a:lnTo>
                <a:lnTo>
                  <a:pt x="257428" y="136033"/>
                </a:lnTo>
                <a:lnTo>
                  <a:pt x="245402" y="143421"/>
                </a:lnTo>
                <a:lnTo>
                  <a:pt x="236016" y="152900"/>
                </a:lnTo>
                <a:lnTo>
                  <a:pt x="286559" y="152900"/>
                </a:lnTo>
                <a:lnTo>
                  <a:pt x="340725" y="93433"/>
                </a:lnTo>
                <a:lnTo>
                  <a:pt x="367758" y="65862"/>
                </a:lnTo>
                <a:close/>
              </a:path>
              <a:path w="448309" h="317500">
                <a:moveTo>
                  <a:pt x="349110" y="43941"/>
                </a:moveTo>
                <a:lnTo>
                  <a:pt x="310819" y="73494"/>
                </a:lnTo>
                <a:lnTo>
                  <a:pt x="309651" y="75958"/>
                </a:lnTo>
                <a:lnTo>
                  <a:pt x="309943" y="80022"/>
                </a:lnTo>
                <a:lnTo>
                  <a:pt x="316102" y="75958"/>
                </a:lnTo>
                <a:lnTo>
                  <a:pt x="319328" y="72262"/>
                </a:lnTo>
                <a:lnTo>
                  <a:pt x="324611" y="68567"/>
                </a:lnTo>
                <a:lnTo>
                  <a:pt x="326961" y="67208"/>
                </a:lnTo>
                <a:lnTo>
                  <a:pt x="331952" y="65862"/>
                </a:lnTo>
                <a:lnTo>
                  <a:pt x="367758" y="65862"/>
                </a:lnTo>
                <a:lnTo>
                  <a:pt x="371236" y="62293"/>
                </a:lnTo>
                <a:lnTo>
                  <a:pt x="339280" y="62293"/>
                </a:lnTo>
                <a:lnTo>
                  <a:pt x="337375" y="60070"/>
                </a:lnTo>
                <a:lnTo>
                  <a:pt x="338835" y="55765"/>
                </a:lnTo>
                <a:lnTo>
                  <a:pt x="342061" y="51460"/>
                </a:lnTo>
                <a:lnTo>
                  <a:pt x="349110" y="43941"/>
                </a:lnTo>
                <a:close/>
              </a:path>
              <a:path w="448309" h="317500">
                <a:moveTo>
                  <a:pt x="447827" y="0"/>
                </a:moveTo>
                <a:lnTo>
                  <a:pt x="397509" y="24371"/>
                </a:lnTo>
                <a:lnTo>
                  <a:pt x="339280" y="62293"/>
                </a:lnTo>
                <a:lnTo>
                  <a:pt x="371236" y="62293"/>
                </a:lnTo>
                <a:lnTo>
                  <a:pt x="382993" y="50228"/>
                </a:lnTo>
                <a:lnTo>
                  <a:pt x="417906" y="20307"/>
                </a:lnTo>
                <a:lnTo>
                  <a:pt x="422897" y="15506"/>
                </a:lnTo>
                <a:lnTo>
                  <a:pt x="429488" y="11074"/>
                </a:lnTo>
                <a:lnTo>
                  <a:pt x="435063" y="6883"/>
                </a:lnTo>
                <a:lnTo>
                  <a:pt x="440194" y="4419"/>
                </a:lnTo>
                <a:lnTo>
                  <a:pt x="447827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68732" y="5475579"/>
            <a:ext cx="448309" cy="317500"/>
          </a:xfrm>
          <a:custGeom>
            <a:avLst/>
            <a:gdLst/>
            <a:ahLst/>
            <a:cxnLst/>
            <a:rect l="l" t="t" r="r" b="b"/>
            <a:pathLst>
              <a:path w="448309" h="317500">
                <a:moveTo>
                  <a:pt x="126296" y="313569"/>
                </a:moveTo>
                <a:lnTo>
                  <a:pt x="104000" y="313569"/>
                </a:lnTo>
                <a:lnTo>
                  <a:pt x="78183" y="313569"/>
                </a:lnTo>
                <a:lnTo>
                  <a:pt x="74956" y="311968"/>
                </a:lnTo>
                <a:lnTo>
                  <a:pt x="73929" y="309875"/>
                </a:lnTo>
                <a:lnTo>
                  <a:pt x="74956" y="299534"/>
                </a:lnTo>
                <a:lnTo>
                  <a:pt x="74956" y="286976"/>
                </a:lnTo>
                <a:lnTo>
                  <a:pt x="72902" y="274296"/>
                </a:lnTo>
                <a:lnTo>
                  <a:pt x="67182" y="259030"/>
                </a:lnTo>
                <a:lnTo>
                  <a:pt x="66888" y="256198"/>
                </a:lnTo>
                <a:lnTo>
                  <a:pt x="67475" y="254228"/>
                </a:lnTo>
                <a:lnTo>
                  <a:pt x="69088" y="252381"/>
                </a:lnTo>
                <a:lnTo>
                  <a:pt x="70409" y="250658"/>
                </a:lnTo>
                <a:lnTo>
                  <a:pt x="70995" y="248688"/>
                </a:lnTo>
                <a:lnTo>
                  <a:pt x="69969" y="246349"/>
                </a:lnTo>
                <a:lnTo>
                  <a:pt x="67328" y="242286"/>
                </a:lnTo>
                <a:lnTo>
                  <a:pt x="62928" y="239701"/>
                </a:lnTo>
                <a:lnTo>
                  <a:pt x="60727" y="240070"/>
                </a:lnTo>
                <a:lnTo>
                  <a:pt x="60434" y="241794"/>
                </a:lnTo>
                <a:lnTo>
                  <a:pt x="61461" y="246349"/>
                </a:lnTo>
                <a:lnTo>
                  <a:pt x="62928" y="252505"/>
                </a:lnTo>
                <a:lnTo>
                  <a:pt x="57060" y="244133"/>
                </a:lnTo>
                <a:lnTo>
                  <a:pt x="52953" y="238470"/>
                </a:lnTo>
                <a:lnTo>
                  <a:pt x="48993" y="234653"/>
                </a:lnTo>
                <a:lnTo>
                  <a:pt x="45619" y="229729"/>
                </a:lnTo>
                <a:lnTo>
                  <a:pt x="50313" y="229606"/>
                </a:lnTo>
                <a:lnTo>
                  <a:pt x="48699" y="223942"/>
                </a:lnTo>
                <a:lnTo>
                  <a:pt x="45765" y="218279"/>
                </a:lnTo>
                <a:lnTo>
                  <a:pt x="25083" y="202274"/>
                </a:lnTo>
                <a:lnTo>
                  <a:pt x="22442" y="200920"/>
                </a:lnTo>
                <a:lnTo>
                  <a:pt x="7627" y="188240"/>
                </a:lnTo>
                <a:lnTo>
                  <a:pt x="3227" y="185162"/>
                </a:lnTo>
                <a:lnTo>
                  <a:pt x="0" y="174697"/>
                </a:lnTo>
                <a:lnTo>
                  <a:pt x="5280" y="160662"/>
                </a:lnTo>
                <a:lnTo>
                  <a:pt x="10708" y="161770"/>
                </a:lnTo>
                <a:lnTo>
                  <a:pt x="28163" y="168172"/>
                </a:lnTo>
                <a:lnTo>
                  <a:pt x="80677" y="197843"/>
                </a:lnTo>
                <a:lnTo>
                  <a:pt x="108254" y="223081"/>
                </a:lnTo>
                <a:lnTo>
                  <a:pt x="116762" y="231329"/>
                </a:lnTo>
                <a:lnTo>
                  <a:pt x="120722" y="234284"/>
                </a:lnTo>
                <a:lnTo>
                  <a:pt x="125123" y="235761"/>
                </a:lnTo>
                <a:lnTo>
                  <a:pt x="129083" y="233299"/>
                </a:lnTo>
                <a:lnTo>
                  <a:pt x="131870" y="229852"/>
                </a:lnTo>
                <a:lnTo>
                  <a:pt x="133777" y="226035"/>
                </a:lnTo>
                <a:lnTo>
                  <a:pt x="138325" y="226158"/>
                </a:lnTo>
                <a:lnTo>
                  <a:pt x="142725" y="221234"/>
                </a:lnTo>
                <a:lnTo>
                  <a:pt x="146979" y="218895"/>
                </a:lnTo>
                <a:lnTo>
                  <a:pt x="183650" y="177036"/>
                </a:lnTo>
                <a:lnTo>
                  <a:pt x="197585" y="160539"/>
                </a:lnTo>
                <a:lnTo>
                  <a:pt x="201693" y="159308"/>
                </a:lnTo>
                <a:lnTo>
                  <a:pt x="211227" y="155861"/>
                </a:lnTo>
                <a:lnTo>
                  <a:pt x="210787" y="150567"/>
                </a:lnTo>
                <a:lnTo>
                  <a:pt x="215481" y="147859"/>
                </a:lnTo>
                <a:lnTo>
                  <a:pt x="217681" y="145766"/>
                </a:lnTo>
                <a:lnTo>
                  <a:pt x="222962" y="138502"/>
                </a:lnTo>
                <a:lnTo>
                  <a:pt x="225602" y="134439"/>
                </a:lnTo>
                <a:lnTo>
                  <a:pt x="231176" y="128161"/>
                </a:lnTo>
                <a:lnTo>
                  <a:pt x="243498" y="117573"/>
                </a:lnTo>
                <a:lnTo>
                  <a:pt x="245992" y="116834"/>
                </a:lnTo>
                <a:lnTo>
                  <a:pt x="246872" y="114988"/>
                </a:lnTo>
                <a:lnTo>
                  <a:pt x="276209" y="91349"/>
                </a:lnTo>
                <a:lnTo>
                  <a:pt x="275329" y="93565"/>
                </a:lnTo>
                <a:lnTo>
                  <a:pt x="233963" y="134932"/>
                </a:lnTo>
                <a:lnTo>
                  <a:pt x="230003" y="138502"/>
                </a:lnTo>
                <a:lnTo>
                  <a:pt x="225309" y="142072"/>
                </a:lnTo>
                <a:lnTo>
                  <a:pt x="223255" y="146258"/>
                </a:lnTo>
                <a:lnTo>
                  <a:pt x="222522" y="150567"/>
                </a:lnTo>
                <a:lnTo>
                  <a:pt x="219882" y="154876"/>
                </a:lnTo>
                <a:lnTo>
                  <a:pt x="215041" y="158200"/>
                </a:lnTo>
                <a:lnTo>
                  <a:pt x="212547" y="162017"/>
                </a:lnTo>
                <a:lnTo>
                  <a:pt x="208440" y="165587"/>
                </a:lnTo>
                <a:lnTo>
                  <a:pt x="207120" y="171250"/>
                </a:lnTo>
                <a:lnTo>
                  <a:pt x="208000" y="175436"/>
                </a:lnTo>
                <a:lnTo>
                  <a:pt x="204920" y="179622"/>
                </a:lnTo>
                <a:lnTo>
                  <a:pt x="198172" y="182207"/>
                </a:lnTo>
                <a:lnTo>
                  <a:pt x="198172" y="186024"/>
                </a:lnTo>
                <a:lnTo>
                  <a:pt x="194212" y="190210"/>
                </a:lnTo>
                <a:lnTo>
                  <a:pt x="191278" y="194395"/>
                </a:lnTo>
                <a:lnTo>
                  <a:pt x="191278" y="198458"/>
                </a:lnTo>
                <a:lnTo>
                  <a:pt x="192745" y="202274"/>
                </a:lnTo>
                <a:lnTo>
                  <a:pt x="195825" y="203013"/>
                </a:lnTo>
                <a:lnTo>
                  <a:pt x="198906" y="201536"/>
                </a:lnTo>
                <a:lnTo>
                  <a:pt x="202719" y="193534"/>
                </a:lnTo>
                <a:lnTo>
                  <a:pt x="205800" y="188732"/>
                </a:lnTo>
                <a:lnTo>
                  <a:pt x="226922" y="164602"/>
                </a:lnTo>
                <a:lnTo>
                  <a:pt x="227509" y="158323"/>
                </a:lnTo>
                <a:lnTo>
                  <a:pt x="229123" y="154137"/>
                </a:lnTo>
                <a:lnTo>
                  <a:pt x="231470" y="152660"/>
                </a:lnTo>
                <a:lnTo>
                  <a:pt x="236017" y="152906"/>
                </a:lnTo>
                <a:lnTo>
                  <a:pt x="245405" y="143426"/>
                </a:lnTo>
                <a:lnTo>
                  <a:pt x="257433" y="136040"/>
                </a:lnTo>
                <a:lnTo>
                  <a:pt x="265061" y="128899"/>
                </a:lnTo>
                <a:lnTo>
                  <a:pt x="270048" y="120404"/>
                </a:lnTo>
                <a:lnTo>
                  <a:pt x="280756" y="114249"/>
                </a:lnTo>
                <a:lnTo>
                  <a:pt x="300705" y="105754"/>
                </a:lnTo>
                <a:lnTo>
                  <a:pt x="305546" y="102676"/>
                </a:lnTo>
                <a:lnTo>
                  <a:pt x="314494" y="97136"/>
                </a:lnTo>
                <a:lnTo>
                  <a:pt x="317868" y="93442"/>
                </a:lnTo>
                <a:lnTo>
                  <a:pt x="320215" y="89503"/>
                </a:lnTo>
                <a:lnTo>
                  <a:pt x="318894" y="85563"/>
                </a:lnTo>
                <a:lnTo>
                  <a:pt x="319628" y="82978"/>
                </a:lnTo>
                <a:lnTo>
                  <a:pt x="334443" y="70543"/>
                </a:lnTo>
                <a:lnTo>
                  <a:pt x="334883" y="66604"/>
                </a:lnTo>
                <a:lnTo>
                  <a:pt x="331949" y="65865"/>
                </a:lnTo>
                <a:lnTo>
                  <a:pt x="326962" y="67219"/>
                </a:lnTo>
                <a:lnTo>
                  <a:pt x="324615" y="68573"/>
                </a:lnTo>
                <a:lnTo>
                  <a:pt x="319334" y="72267"/>
                </a:lnTo>
                <a:lnTo>
                  <a:pt x="316107" y="75960"/>
                </a:lnTo>
                <a:lnTo>
                  <a:pt x="309947" y="80023"/>
                </a:lnTo>
                <a:lnTo>
                  <a:pt x="309653" y="75960"/>
                </a:lnTo>
                <a:lnTo>
                  <a:pt x="310827" y="73498"/>
                </a:lnTo>
                <a:lnTo>
                  <a:pt x="349112" y="43951"/>
                </a:lnTo>
                <a:lnTo>
                  <a:pt x="342071" y="51461"/>
                </a:lnTo>
                <a:lnTo>
                  <a:pt x="338844" y="55770"/>
                </a:lnTo>
                <a:lnTo>
                  <a:pt x="337377" y="60079"/>
                </a:lnTo>
                <a:lnTo>
                  <a:pt x="339284" y="62295"/>
                </a:lnTo>
                <a:lnTo>
                  <a:pt x="397518" y="24376"/>
                </a:lnTo>
                <a:lnTo>
                  <a:pt x="413360" y="15512"/>
                </a:lnTo>
                <a:lnTo>
                  <a:pt x="447831" y="0"/>
                </a:lnTo>
                <a:lnTo>
                  <a:pt x="440203" y="4432"/>
                </a:lnTo>
                <a:lnTo>
                  <a:pt x="435069" y="6894"/>
                </a:lnTo>
                <a:lnTo>
                  <a:pt x="429495" y="11080"/>
                </a:lnTo>
                <a:lnTo>
                  <a:pt x="422895" y="15512"/>
                </a:lnTo>
                <a:lnTo>
                  <a:pt x="417907" y="20313"/>
                </a:lnTo>
                <a:lnTo>
                  <a:pt x="382996" y="50230"/>
                </a:lnTo>
                <a:lnTo>
                  <a:pt x="362607" y="71159"/>
                </a:lnTo>
                <a:lnTo>
                  <a:pt x="340604" y="93565"/>
                </a:lnTo>
                <a:lnTo>
                  <a:pt x="274009" y="166695"/>
                </a:lnTo>
                <a:lnTo>
                  <a:pt x="266088" y="179868"/>
                </a:lnTo>
                <a:lnTo>
                  <a:pt x="260954" y="183069"/>
                </a:lnTo>
                <a:lnTo>
                  <a:pt x="257433" y="188732"/>
                </a:lnTo>
                <a:lnTo>
                  <a:pt x="256113" y="193164"/>
                </a:lnTo>
                <a:lnTo>
                  <a:pt x="248779" y="196365"/>
                </a:lnTo>
                <a:lnTo>
                  <a:pt x="249952" y="198704"/>
                </a:lnTo>
                <a:lnTo>
                  <a:pt x="241738" y="206707"/>
                </a:lnTo>
                <a:lnTo>
                  <a:pt x="201546" y="270971"/>
                </a:lnTo>
                <a:lnTo>
                  <a:pt x="197879" y="274542"/>
                </a:lnTo>
                <a:lnTo>
                  <a:pt x="188198" y="290423"/>
                </a:lnTo>
                <a:lnTo>
                  <a:pt x="188051" y="292639"/>
                </a:lnTo>
                <a:lnTo>
                  <a:pt x="187758" y="294732"/>
                </a:lnTo>
                <a:lnTo>
                  <a:pt x="184970" y="296702"/>
                </a:lnTo>
                <a:lnTo>
                  <a:pt x="183064" y="298426"/>
                </a:lnTo>
                <a:lnTo>
                  <a:pt x="181890" y="300272"/>
                </a:lnTo>
                <a:lnTo>
                  <a:pt x="183650" y="302488"/>
                </a:lnTo>
                <a:lnTo>
                  <a:pt x="184530" y="304458"/>
                </a:lnTo>
                <a:lnTo>
                  <a:pt x="186437" y="306182"/>
                </a:lnTo>
                <a:lnTo>
                  <a:pt x="188784" y="305443"/>
                </a:lnTo>
                <a:lnTo>
                  <a:pt x="191278" y="303843"/>
                </a:lnTo>
                <a:lnTo>
                  <a:pt x="193772" y="303350"/>
                </a:lnTo>
                <a:lnTo>
                  <a:pt x="191865" y="305443"/>
                </a:lnTo>
                <a:lnTo>
                  <a:pt x="189958" y="307413"/>
                </a:lnTo>
                <a:lnTo>
                  <a:pt x="188051" y="309506"/>
                </a:lnTo>
                <a:lnTo>
                  <a:pt x="174849" y="317262"/>
                </a:lnTo>
                <a:lnTo>
                  <a:pt x="165168" y="315415"/>
                </a:lnTo>
                <a:lnTo>
                  <a:pt x="150206" y="314430"/>
                </a:lnTo>
                <a:lnTo>
                  <a:pt x="126296" y="3135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36509" y="1487500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596" y="0"/>
                </a:moveTo>
                <a:lnTo>
                  <a:pt x="251000" y="3921"/>
                </a:lnTo>
                <a:lnTo>
                  <a:pt x="204901" y="15274"/>
                </a:lnTo>
                <a:lnTo>
                  <a:pt x="161915" y="33441"/>
                </a:lnTo>
                <a:lnTo>
                  <a:pt x="122659" y="57806"/>
                </a:lnTo>
                <a:lnTo>
                  <a:pt x="87750" y="87752"/>
                </a:lnTo>
                <a:lnTo>
                  <a:pt x="57805" y="122662"/>
                </a:lnTo>
                <a:lnTo>
                  <a:pt x="33440" y="161919"/>
                </a:lnTo>
                <a:lnTo>
                  <a:pt x="15273" y="204906"/>
                </a:lnTo>
                <a:lnTo>
                  <a:pt x="3921" y="251007"/>
                </a:lnTo>
                <a:lnTo>
                  <a:pt x="0" y="299605"/>
                </a:lnTo>
                <a:lnTo>
                  <a:pt x="3921" y="348200"/>
                </a:lnTo>
                <a:lnTo>
                  <a:pt x="15273" y="394298"/>
                </a:lnTo>
                <a:lnTo>
                  <a:pt x="33440" y="437283"/>
                </a:lnTo>
                <a:lnTo>
                  <a:pt x="57805" y="476539"/>
                </a:lnTo>
                <a:lnTo>
                  <a:pt x="87750" y="511448"/>
                </a:lnTo>
                <a:lnTo>
                  <a:pt x="122659" y="541393"/>
                </a:lnTo>
                <a:lnTo>
                  <a:pt x="161915" y="565757"/>
                </a:lnTo>
                <a:lnTo>
                  <a:pt x="204901" y="583924"/>
                </a:lnTo>
                <a:lnTo>
                  <a:pt x="251000" y="595277"/>
                </a:lnTo>
                <a:lnTo>
                  <a:pt x="299596" y="599198"/>
                </a:lnTo>
                <a:lnTo>
                  <a:pt x="348193" y="595277"/>
                </a:lnTo>
                <a:lnTo>
                  <a:pt x="394292" y="583924"/>
                </a:lnTo>
                <a:lnTo>
                  <a:pt x="437279" y="565757"/>
                </a:lnTo>
                <a:lnTo>
                  <a:pt x="476535" y="541393"/>
                </a:lnTo>
                <a:lnTo>
                  <a:pt x="511444" y="511448"/>
                </a:lnTo>
                <a:lnTo>
                  <a:pt x="541389" y="476539"/>
                </a:lnTo>
                <a:lnTo>
                  <a:pt x="565754" y="437283"/>
                </a:lnTo>
                <a:lnTo>
                  <a:pt x="583921" y="394298"/>
                </a:lnTo>
                <a:lnTo>
                  <a:pt x="595273" y="348200"/>
                </a:lnTo>
                <a:lnTo>
                  <a:pt x="599194" y="299605"/>
                </a:lnTo>
                <a:lnTo>
                  <a:pt x="595273" y="251007"/>
                </a:lnTo>
                <a:lnTo>
                  <a:pt x="583921" y="204906"/>
                </a:lnTo>
                <a:lnTo>
                  <a:pt x="565754" y="161919"/>
                </a:lnTo>
                <a:lnTo>
                  <a:pt x="541389" y="122662"/>
                </a:lnTo>
                <a:lnTo>
                  <a:pt x="511444" y="87752"/>
                </a:lnTo>
                <a:lnTo>
                  <a:pt x="476535" y="57806"/>
                </a:lnTo>
                <a:lnTo>
                  <a:pt x="437279" y="33441"/>
                </a:lnTo>
                <a:lnTo>
                  <a:pt x="394292" y="15274"/>
                </a:lnTo>
                <a:lnTo>
                  <a:pt x="348193" y="3921"/>
                </a:lnTo>
                <a:lnTo>
                  <a:pt x="29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961" y="1552879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36" y="0"/>
                </a:moveTo>
                <a:lnTo>
                  <a:pt x="191660" y="4876"/>
                </a:lnTo>
                <a:lnTo>
                  <a:pt x="146603" y="18863"/>
                </a:lnTo>
                <a:lnTo>
                  <a:pt x="105830" y="40993"/>
                </a:lnTo>
                <a:lnTo>
                  <a:pt x="70305" y="70304"/>
                </a:lnTo>
                <a:lnTo>
                  <a:pt x="40994" y="105827"/>
                </a:lnTo>
                <a:lnTo>
                  <a:pt x="18863" y="146600"/>
                </a:lnTo>
                <a:lnTo>
                  <a:pt x="4876" y="191656"/>
                </a:lnTo>
                <a:lnTo>
                  <a:pt x="0" y="240029"/>
                </a:lnTo>
                <a:lnTo>
                  <a:pt x="4876" y="288407"/>
                </a:lnTo>
                <a:lnTo>
                  <a:pt x="18863" y="333466"/>
                </a:lnTo>
                <a:lnTo>
                  <a:pt x="40994" y="374241"/>
                </a:lnTo>
                <a:lnTo>
                  <a:pt x="70305" y="409767"/>
                </a:lnTo>
                <a:lnTo>
                  <a:pt x="105830" y="439078"/>
                </a:lnTo>
                <a:lnTo>
                  <a:pt x="146603" y="461209"/>
                </a:lnTo>
                <a:lnTo>
                  <a:pt x="191660" y="475196"/>
                </a:lnTo>
                <a:lnTo>
                  <a:pt x="240036" y="480072"/>
                </a:lnTo>
                <a:lnTo>
                  <a:pt x="288412" y="475196"/>
                </a:lnTo>
                <a:lnTo>
                  <a:pt x="333469" y="461209"/>
                </a:lnTo>
                <a:lnTo>
                  <a:pt x="374243" y="439078"/>
                </a:lnTo>
                <a:lnTo>
                  <a:pt x="409767" y="409767"/>
                </a:lnTo>
                <a:lnTo>
                  <a:pt x="439078" y="374241"/>
                </a:lnTo>
                <a:lnTo>
                  <a:pt x="461209" y="333466"/>
                </a:lnTo>
                <a:lnTo>
                  <a:pt x="475196" y="288407"/>
                </a:lnTo>
                <a:lnTo>
                  <a:pt x="480072" y="240029"/>
                </a:lnTo>
                <a:lnTo>
                  <a:pt x="475196" y="191656"/>
                </a:lnTo>
                <a:lnTo>
                  <a:pt x="461209" y="146600"/>
                </a:lnTo>
                <a:lnTo>
                  <a:pt x="439078" y="105827"/>
                </a:lnTo>
                <a:lnTo>
                  <a:pt x="409767" y="70304"/>
                </a:lnTo>
                <a:lnTo>
                  <a:pt x="374243" y="40993"/>
                </a:lnTo>
                <a:lnTo>
                  <a:pt x="333469" y="18863"/>
                </a:lnTo>
                <a:lnTo>
                  <a:pt x="288412" y="4876"/>
                </a:lnTo>
                <a:lnTo>
                  <a:pt x="240036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60590" y="1116495"/>
            <a:ext cx="752475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3415">
              <a:lnSpc>
                <a:spcPct val="100000"/>
              </a:lnSpc>
            </a:pPr>
            <a:r>
              <a:rPr sz="2000" b="1" dirty="0">
                <a:solidFill>
                  <a:srgbClr val="595959"/>
                </a:solidFill>
                <a:latin typeface="微软雅黑" panose="020B0503020204020204" charset="-122"/>
                <a:cs typeface="微软雅黑" panose="020B0503020204020204" charset="-122"/>
              </a:rPr>
              <a:t>遍布全国、围绕核心经济区的物流网络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93825" y="1881238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592" y="0"/>
                </a:moveTo>
                <a:lnTo>
                  <a:pt x="250995" y="3920"/>
                </a:lnTo>
                <a:lnTo>
                  <a:pt x="204895" y="15272"/>
                </a:lnTo>
                <a:lnTo>
                  <a:pt x="161909" y="33438"/>
                </a:lnTo>
                <a:lnTo>
                  <a:pt x="122653" y="57801"/>
                </a:lnTo>
                <a:lnTo>
                  <a:pt x="87745" y="87745"/>
                </a:lnTo>
                <a:lnTo>
                  <a:pt x="57801" y="122653"/>
                </a:lnTo>
                <a:lnTo>
                  <a:pt x="33438" y="161909"/>
                </a:lnTo>
                <a:lnTo>
                  <a:pt x="15272" y="204895"/>
                </a:lnTo>
                <a:lnTo>
                  <a:pt x="3920" y="250995"/>
                </a:lnTo>
                <a:lnTo>
                  <a:pt x="0" y="299592"/>
                </a:lnTo>
                <a:lnTo>
                  <a:pt x="3920" y="348190"/>
                </a:lnTo>
                <a:lnTo>
                  <a:pt x="15272" y="394290"/>
                </a:lnTo>
                <a:lnTo>
                  <a:pt x="33438" y="437276"/>
                </a:lnTo>
                <a:lnTo>
                  <a:pt x="57801" y="476532"/>
                </a:lnTo>
                <a:lnTo>
                  <a:pt x="87745" y="511440"/>
                </a:lnTo>
                <a:lnTo>
                  <a:pt x="122653" y="541384"/>
                </a:lnTo>
                <a:lnTo>
                  <a:pt x="161909" y="565747"/>
                </a:lnTo>
                <a:lnTo>
                  <a:pt x="204895" y="583913"/>
                </a:lnTo>
                <a:lnTo>
                  <a:pt x="250995" y="595265"/>
                </a:lnTo>
                <a:lnTo>
                  <a:pt x="299592" y="599186"/>
                </a:lnTo>
                <a:lnTo>
                  <a:pt x="348190" y="595265"/>
                </a:lnTo>
                <a:lnTo>
                  <a:pt x="394290" y="583913"/>
                </a:lnTo>
                <a:lnTo>
                  <a:pt x="437276" y="565747"/>
                </a:lnTo>
                <a:lnTo>
                  <a:pt x="476532" y="541384"/>
                </a:lnTo>
                <a:lnTo>
                  <a:pt x="511440" y="511440"/>
                </a:lnTo>
                <a:lnTo>
                  <a:pt x="541384" y="476532"/>
                </a:lnTo>
                <a:lnTo>
                  <a:pt x="565747" y="437276"/>
                </a:lnTo>
                <a:lnTo>
                  <a:pt x="583913" y="394290"/>
                </a:lnTo>
                <a:lnTo>
                  <a:pt x="595265" y="348190"/>
                </a:lnTo>
                <a:lnTo>
                  <a:pt x="599185" y="299592"/>
                </a:lnTo>
                <a:lnTo>
                  <a:pt x="595265" y="250995"/>
                </a:lnTo>
                <a:lnTo>
                  <a:pt x="583913" y="204895"/>
                </a:lnTo>
                <a:lnTo>
                  <a:pt x="565747" y="161909"/>
                </a:lnTo>
                <a:lnTo>
                  <a:pt x="541384" y="122653"/>
                </a:lnTo>
                <a:lnTo>
                  <a:pt x="511440" y="87745"/>
                </a:lnTo>
                <a:lnTo>
                  <a:pt x="476532" y="57801"/>
                </a:lnTo>
                <a:lnTo>
                  <a:pt x="437276" y="33438"/>
                </a:lnTo>
                <a:lnTo>
                  <a:pt x="394290" y="15272"/>
                </a:lnTo>
                <a:lnTo>
                  <a:pt x="348190" y="3920"/>
                </a:lnTo>
                <a:lnTo>
                  <a:pt x="299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553273" y="1946605"/>
            <a:ext cx="480695" cy="480059"/>
          </a:xfrm>
          <a:custGeom>
            <a:avLst/>
            <a:gdLst/>
            <a:ahLst/>
            <a:cxnLst/>
            <a:rect l="l" t="t" r="r" b="b"/>
            <a:pathLst>
              <a:path w="480695" h="480060">
                <a:moveTo>
                  <a:pt x="240029" y="0"/>
                </a:moveTo>
                <a:lnTo>
                  <a:pt x="191656" y="4876"/>
                </a:lnTo>
                <a:lnTo>
                  <a:pt x="146600" y="18863"/>
                </a:lnTo>
                <a:lnTo>
                  <a:pt x="105827" y="40994"/>
                </a:lnTo>
                <a:lnTo>
                  <a:pt x="70304" y="70305"/>
                </a:lnTo>
                <a:lnTo>
                  <a:pt x="40993" y="105831"/>
                </a:lnTo>
                <a:lnTo>
                  <a:pt x="18863" y="146605"/>
                </a:lnTo>
                <a:lnTo>
                  <a:pt x="4876" y="191664"/>
                </a:lnTo>
                <a:lnTo>
                  <a:pt x="0" y="240042"/>
                </a:lnTo>
                <a:lnTo>
                  <a:pt x="4876" y="288416"/>
                </a:lnTo>
                <a:lnTo>
                  <a:pt x="18863" y="333472"/>
                </a:lnTo>
                <a:lnTo>
                  <a:pt x="40993" y="374244"/>
                </a:lnTo>
                <a:lnTo>
                  <a:pt x="70304" y="409768"/>
                </a:lnTo>
                <a:lnTo>
                  <a:pt x="105827" y="439078"/>
                </a:lnTo>
                <a:lnTo>
                  <a:pt x="146600" y="461209"/>
                </a:lnTo>
                <a:lnTo>
                  <a:pt x="191656" y="475196"/>
                </a:lnTo>
                <a:lnTo>
                  <a:pt x="240029" y="480072"/>
                </a:lnTo>
                <a:lnTo>
                  <a:pt x="288407" y="475196"/>
                </a:lnTo>
                <a:lnTo>
                  <a:pt x="333466" y="461209"/>
                </a:lnTo>
                <a:lnTo>
                  <a:pt x="374241" y="439078"/>
                </a:lnTo>
                <a:lnTo>
                  <a:pt x="409767" y="409768"/>
                </a:lnTo>
                <a:lnTo>
                  <a:pt x="439078" y="374244"/>
                </a:lnTo>
                <a:lnTo>
                  <a:pt x="461209" y="333472"/>
                </a:lnTo>
                <a:lnTo>
                  <a:pt x="475196" y="288416"/>
                </a:lnTo>
                <a:lnTo>
                  <a:pt x="480072" y="240042"/>
                </a:lnTo>
                <a:lnTo>
                  <a:pt x="475196" y="191664"/>
                </a:lnTo>
                <a:lnTo>
                  <a:pt x="461209" y="146605"/>
                </a:lnTo>
                <a:lnTo>
                  <a:pt x="439078" y="105831"/>
                </a:lnTo>
                <a:lnTo>
                  <a:pt x="409767" y="70305"/>
                </a:lnTo>
                <a:lnTo>
                  <a:pt x="374241" y="40994"/>
                </a:lnTo>
                <a:lnTo>
                  <a:pt x="333466" y="18863"/>
                </a:lnTo>
                <a:lnTo>
                  <a:pt x="288407" y="4876"/>
                </a:lnTo>
                <a:lnTo>
                  <a:pt x="24002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7717904" y="2039607"/>
            <a:ext cx="15113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78258" y="3983901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593" y="0"/>
                </a:moveTo>
                <a:lnTo>
                  <a:pt x="250995" y="3920"/>
                </a:lnTo>
                <a:lnTo>
                  <a:pt x="204895" y="15272"/>
                </a:lnTo>
                <a:lnTo>
                  <a:pt x="161909" y="33438"/>
                </a:lnTo>
                <a:lnTo>
                  <a:pt x="122653" y="57801"/>
                </a:lnTo>
                <a:lnTo>
                  <a:pt x="87745" y="87745"/>
                </a:lnTo>
                <a:lnTo>
                  <a:pt x="57801" y="122653"/>
                </a:lnTo>
                <a:lnTo>
                  <a:pt x="33438" y="161909"/>
                </a:lnTo>
                <a:lnTo>
                  <a:pt x="15272" y="204895"/>
                </a:lnTo>
                <a:lnTo>
                  <a:pt x="3920" y="250995"/>
                </a:lnTo>
                <a:lnTo>
                  <a:pt x="0" y="299593"/>
                </a:lnTo>
                <a:lnTo>
                  <a:pt x="3920" y="348187"/>
                </a:lnTo>
                <a:lnTo>
                  <a:pt x="15272" y="394285"/>
                </a:lnTo>
                <a:lnTo>
                  <a:pt x="33438" y="437271"/>
                </a:lnTo>
                <a:lnTo>
                  <a:pt x="57801" y="476526"/>
                </a:lnTo>
                <a:lnTo>
                  <a:pt x="87745" y="511435"/>
                </a:lnTo>
                <a:lnTo>
                  <a:pt x="122653" y="541380"/>
                </a:lnTo>
                <a:lnTo>
                  <a:pt x="161909" y="565745"/>
                </a:lnTo>
                <a:lnTo>
                  <a:pt x="204895" y="583912"/>
                </a:lnTo>
                <a:lnTo>
                  <a:pt x="250995" y="595264"/>
                </a:lnTo>
                <a:lnTo>
                  <a:pt x="299593" y="599186"/>
                </a:lnTo>
                <a:lnTo>
                  <a:pt x="348190" y="595264"/>
                </a:lnTo>
                <a:lnTo>
                  <a:pt x="394290" y="583912"/>
                </a:lnTo>
                <a:lnTo>
                  <a:pt x="437276" y="565745"/>
                </a:lnTo>
                <a:lnTo>
                  <a:pt x="476532" y="541380"/>
                </a:lnTo>
                <a:lnTo>
                  <a:pt x="511440" y="511435"/>
                </a:lnTo>
                <a:lnTo>
                  <a:pt x="541384" y="476526"/>
                </a:lnTo>
                <a:lnTo>
                  <a:pt x="565747" y="437271"/>
                </a:lnTo>
                <a:lnTo>
                  <a:pt x="583913" y="394285"/>
                </a:lnTo>
                <a:lnTo>
                  <a:pt x="595265" y="348187"/>
                </a:lnTo>
                <a:lnTo>
                  <a:pt x="599186" y="299593"/>
                </a:lnTo>
                <a:lnTo>
                  <a:pt x="595265" y="250995"/>
                </a:lnTo>
                <a:lnTo>
                  <a:pt x="583913" y="204895"/>
                </a:lnTo>
                <a:lnTo>
                  <a:pt x="565747" y="161909"/>
                </a:lnTo>
                <a:lnTo>
                  <a:pt x="541384" y="122653"/>
                </a:lnTo>
                <a:lnTo>
                  <a:pt x="511440" y="87745"/>
                </a:lnTo>
                <a:lnTo>
                  <a:pt x="476532" y="57801"/>
                </a:lnTo>
                <a:lnTo>
                  <a:pt x="437276" y="33438"/>
                </a:lnTo>
                <a:lnTo>
                  <a:pt x="394290" y="15272"/>
                </a:lnTo>
                <a:lnTo>
                  <a:pt x="348190" y="3920"/>
                </a:lnTo>
                <a:lnTo>
                  <a:pt x="299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037707" y="4049267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29" y="0"/>
                </a:moveTo>
                <a:lnTo>
                  <a:pt x="191656" y="4876"/>
                </a:lnTo>
                <a:lnTo>
                  <a:pt x="146600" y="18863"/>
                </a:lnTo>
                <a:lnTo>
                  <a:pt x="105827" y="40994"/>
                </a:lnTo>
                <a:lnTo>
                  <a:pt x="70304" y="70305"/>
                </a:lnTo>
                <a:lnTo>
                  <a:pt x="40993" y="105831"/>
                </a:lnTo>
                <a:lnTo>
                  <a:pt x="18863" y="146605"/>
                </a:lnTo>
                <a:lnTo>
                  <a:pt x="4876" y="191664"/>
                </a:lnTo>
                <a:lnTo>
                  <a:pt x="0" y="240042"/>
                </a:lnTo>
                <a:lnTo>
                  <a:pt x="4876" y="288416"/>
                </a:lnTo>
                <a:lnTo>
                  <a:pt x="18863" y="333472"/>
                </a:lnTo>
                <a:lnTo>
                  <a:pt x="40993" y="374244"/>
                </a:lnTo>
                <a:lnTo>
                  <a:pt x="70304" y="409768"/>
                </a:lnTo>
                <a:lnTo>
                  <a:pt x="105827" y="439078"/>
                </a:lnTo>
                <a:lnTo>
                  <a:pt x="146600" y="461209"/>
                </a:lnTo>
                <a:lnTo>
                  <a:pt x="191656" y="475196"/>
                </a:lnTo>
                <a:lnTo>
                  <a:pt x="240029" y="480072"/>
                </a:lnTo>
                <a:lnTo>
                  <a:pt x="288407" y="475196"/>
                </a:lnTo>
                <a:lnTo>
                  <a:pt x="333466" y="461209"/>
                </a:lnTo>
                <a:lnTo>
                  <a:pt x="374241" y="439078"/>
                </a:lnTo>
                <a:lnTo>
                  <a:pt x="409767" y="409768"/>
                </a:lnTo>
                <a:lnTo>
                  <a:pt x="439078" y="374244"/>
                </a:lnTo>
                <a:lnTo>
                  <a:pt x="461209" y="333472"/>
                </a:lnTo>
                <a:lnTo>
                  <a:pt x="475196" y="288416"/>
                </a:lnTo>
                <a:lnTo>
                  <a:pt x="480072" y="240042"/>
                </a:lnTo>
                <a:lnTo>
                  <a:pt x="475196" y="191664"/>
                </a:lnTo>
                <a:lnTo>
                  <a:pt x="461209" y="146605"/>
                </a:lnTo>
                <a:lnTo>
                  <a:pt x="439078" y="105831"/>
                </a:lnTo>
                <a:lnTo>
                  <a:pt x="409767" y="70305"/>
                </a:lnTo>
                <a:lnTo>
                  <a:pt x="374241" y="40994"/>
                </a:lnTo>
                <a:lnTo>
                  <a:pt x="333466" y="18863"/>
                </a:lnTo>
                <a:lnTo>
                  <a:pt x="288407" y="4876"/>
                </a:lnTo>
                <a:lnTo>
                  <a:pt x="240029" y="0"/>
                </a:lnTo>
                <a:close/>
              </a:path>
            </a:pathLst>
          </a:custGeom>
          <a:solidFill>
            <a:srgbClr val="FF6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6202336" y="4142270"/>
            <a:ext cx="3039110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21105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极致服务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563245">
              <a:lnSpc>
                <a:spcPct val="100000"/>
              </a:lnSpc>
              <a:spcBef>
                <a:spcPts val="1360"/>
              </a:spcBef>
            </a:pPr>
            <a:r>
              <a:rPr sz="1400" b="1" spc="-5" dirty="0">
                <a:solidFill>
                  <a:srgbClr val="FF6000"/>
                </a:solidFill>
                <a:latin typeface="微软雅黑" panose="020B0503020204020204" charset="-122"/>
                <a:cs typeface="微软雅黑" panose="020B0503020204020204" charset="-122"/>
              </a:rPr>
              <a:t>全年365天，风雨无阻</a:t>
            </a:r>
            <a:r>
              <a:rPr sz="1400" spc="-5" dirty="0">
                <a:latin typeface="微软雅黑" panose="020B0503020204020204" charset="-122"/>
                <a:cs typeface="微软雅黑" panose="020B0503020204020204" charset="-122"/>
              </a:rPr>
              <a:t>送货上门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676400"/>
            <a:ext cx="1219199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美菜致力于：让天下的餐厅没有难做的生意</a:t>
            </a:r>
            <a:endParaRPr lang="zh-CN" altLang="en-US" sz="4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>宽屏</PresentationFormat>
  <Paragraphs>231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楷体</vt:lpstr>
      <vt:lpstr>Arial</vt:lpstr>
      <vt:lpstr>Times New Roman</vt:lpstr>
      <vt:lpstr>华文细黑</vt:lpstr>
      <vt:lpstr>Calibri</vt:lpstr>
      <vt:lpstr>Office Theme</vt:lpstr>
      <vt:lpstr>PowerPoint 演示文稿</vt:lpstr>
      <vt:lpstr>美菜：实现“田间直达餐桌”的领先农产品供应链</vt:lpstr>
      <vt:lpstr>餐饮原材料采购市场规模巨大，但供应链痛点亟待解决</vt:lpstr>
      <vt:lpstr>中小餐厅面临的痛点尤其突出</vt:lpstr>
      <vt:lpstr>美菜采用直营模式打掉中间环节</vt:lpstr>
      <vt:lpstr>仓储作业模式颠覆性升级，极大提升效率、降低成本</vt:lpstr>
      <vt:lpstr>已建成中国规模最大、品质最高的物流体系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meicai</dc:creator>
  <cp:lastModifiedBy>meicai</cp:lastModifiedBy>
  <cp:revision>12</cp:revision>
  <dcterms:created xsi:type="dcterms:W3CDTF">2016-11-29T01:35:00Z</dcterms:created>
  <dcterms:modified xsi:type="dcterms:W3CDTF">2016-12-20T02:21:26Z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2016-11-29T00:00:00Z</vt:filetime>
  </property>
  <property fmtid="{D5CDD505-2E9C-101B-9397-08002B2CF9AE}" pid="3" name="KSOProductBuildVer">
    <vt:lpwstr>2052-10.1.0.6065</vt:lpwstr>
  </property>
</Properties>
</file>