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81" r:id="rId4"/>
    <p:sldMasterId id="2147483694" r:id="rId5"/>
    <p:sldMasterId id="2147483706" r:id="rId6"/>
    <p:sldMasterId id="2147483718" r:id="rId7"/>
    <p:sldMasterId id="2147483730" r:id="rId8"/>
    <p:sldMasterId id="2147483741" r:id="rId9"/>
    <p:sldMasterId id="2147483752" r:id="rId10"/>
    <p:sldMasterId id="2147483764" r:id="rId11"/>
    <p:sldMasterId id="2147483775" r:id="rId12"/>
    <p:sldMasterId id="2147483786" r:id="rId13"/>
    <p:sldMasterId id="2147483797" r:id="rId14"/>
    <p:sldMasterId id="2147483808" r:id="rId15"/>
    <p:sldMasterId id="2147483819" r:id="rId16"/>
    <p:sldMasterId id="2147483831" r:id="rId17"/>
    <p:sldMasterId id="2147483843" r:id="rId18"/>
    <p:sldMasterId id="2147483855" r:id="rId19"/>
    <p:sldMasterId id="2147483867" r:id="rId20"/>
    <p:sldMasterId id="2147483884" r:id="rId21"/>
    <p:sldMasterId id="2147483893" r:id="rId22"/>
    <p:sldMasterId id="2147483905" r:id="rId23"/>
    <p:sldMasterId id="2147483918" r:id="rId24"/>
  </p:sldMasterIdLst>
  <p:notesMasterIdLst>
    <p:notesMasterId r:id="rId29"/>
  </p:notesMasterIdLst>
  <p:sldIdLst>
    <p:sldId id="283" r:id="rId25"/>
    <p:sldId id="294" r:id="rId26"/>
    <p:sldId id="296" r:id="rId27"/>
    <p:sldId id="297" r:id="rId28"/>
    <p:sldId id="292" r:id="rId30"/>
    <p:sldId id="298" r:id="rId31"/>
    <p:sldId id="299" r:id="rId32"/>
    <p:sldId id="300" r:id="rId33"/>
    <p:sldId id="301" r:id="rId34"/>
    <p:sldId id="304" r:id="rId35"/>
    <p:sldId id="306" r:id="rId36"/>
    <p:sldId id="303" r:id="rId37"/>
    <p:sldId id="305" r:id="rId38"/>
    <p:sldId id="288" r:id="rId39"/>
    <p:sldId id="308" r:id="rId40"/>
    <p:sldId id="309" r:id="rId41"/>
    <p:sldId id="310" r:id="rId42"/>
    <p:sldId id="311" r:id="rId43"/>
    <p:sldId id="312" r:id="rId44"/>
    <p:sldId id="285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20.xml"/><Relationship Id="rId44" Type="http://schemas.openxmlformats.org/officeDocument/2006/relationships/slide" Target="slides/slide19.xml"/><Relationship Id="rId43" Type="http://schemas.openxmlformats.org/officeDocument/2006/relationships/slide" Target="slides/slide18.xml"/><Relationship Id="rId42" Type="http://schemas.openxmlformats.org/officeDocument/2006/relationships/slide" Target="slides/slide17.xml"/><Relationship Id="rId41" Type="http://schemas.openxmlformats.org/officeDocument/2006/relationships/slide" Target="slides/slide16.xml"/><Relationship Id="rId40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5" Type="http://schemas.openxmlformats.org/officeDocument/2006/relationships/slide" Target="slides/slide10.xml"/><Relationship Id="rId34" Type="http://schemas.openxmlformats.org/officeDocument/2006/relationships/slide" Target="slides/slide9.xml"/><Relationship Id="rId33" Type="http://schemas.openxmlformats.org/officeDocument/2006/relationships/slide" Target="slides/slide8.xml"/><Relationship Id="rId32" Type="http://schemas.openxmlformats.org/officeDocument/2006/relationships/slide" Target="slides/slide7.xml"/><Relationship Id="rId31" Type="http://schemas.openxmlformats.org/officeDocument/2006/relationships/slide" Target="slides/slide6.xml"/><Relationship Id="rId30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4.xml"/><Relationship Id="rId27" Type="http://schemas.openxmlformats.org/officeDocument/2006/relationships/slide" Target="slides/slide3.xml"/><Relationship Id="rId26" Type="http://schemas.openxmlformats.org/officeDocument/2006/relationships/slide" Target="slides/slide2.xml"/><Relationship Id="rId25" Type="http://schemas.openxmlformats.org/officeDocument/2006/relationships/slide" Target="slides/slide1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6410;&#21629;&#21517;:Users:xueyan:&#19968;&#12289;&#30740;&#31350;:A&#12289;&#22823;&#25968;&#25454;&#19982;&#23439;&#35266;&#32463;&#27982;:&#30005;&#21830;&#22522;&#26412;&#25968;&#25454;:3&#12289;&#30005;&#21830;&#24212;&#29992;&#35268;&#27169;&#39044;&#27979;&#65288;2015.12&#26356;&#26032;&#652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020;&#26102;&#20219;&#21153;\2016&#21452;11\&#26032;&#24314;%20Microsoft%20Excel%20&#24037;&#20316;&#3492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020;&#26102;&#20219;&#21153;\2016&#21452;11\&#26032;&#24314;%20Microsoft%20Excel%20&#24037;&#20316;&#3492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020;&#26102;&#20219;&#21153;\2016&#21452;11\&#26032;&#24314;%20Microsoft%20Excel%20&#24037;&#20316;&#3492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2006</a:t>
            </a:r>
            <a:r>
              <a:rPr lang="zh-CN"/>
              <a:t>年</a:t>
            </a:r>
            <a:r>
              <a:rPr lang="en-US"/>
              <a:t>-2020</a:t>
            </a:r>
            <a:r>
              <a:rPr lang="zh-CN"/>
              <a:t>年网络零售交易额</a:t>
            </a:r>
            <a:endParaRPr lang="zh-CN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'网络零售 (2)'!$B$25</c:f>
              <c:strCache>
                <c:ptCount val="1"/>
                <c:pt idx="0">
                  <c:v>网络零售交易额（万亿元）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'网络零售 (2)'!$A$26:$A$40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2016E</c:v>
                </c:pt>
                <c:pt idx="11">
                  <c:v>2017E</c:v>
                </c:pt>
                <c:pt idx="12">
                  <c:v>2018E</c:v>
                </c:pt>
                <c:pt idx="13">
                  <c:v>2019E</c:v>
                </c:pt>
                <c:pt idx="14">
                  <c:v>2020E</c:v>
                </c:pt>
              </c:strCache>
            </c:strRef>
          </c:cat>
          <c:val>
            <c:numRef>
              <c:f>'网络零售 (2)'!$B$26:$B$40</c:f>
              <c:numCache>
                <c:formatCode>0.0_);[Red]\(0.0\)</c:formatCode>
                <c:ptCount val="15"/>
                <c:pt idx="0">
                  <c:v>0.0263</c:v>
                </c:pt>
                <c:pt idx="1">
                  <c:v>0.056</c:v>
                </c:pt>
                <c:pt idx="2">
                  <c:v>0.1251</c:v>
                </c:pt>
                <c:pt idx="3">
                  <c:v>0.2544</c:v>
                </c:pt>
                <c:pt idx="4">
                  <c:v>0.5035</c:v>
                </c:pt>
                <c:pt idx="5">
                  <c:v>0.835</c:v>
                </c:pt>
                <c:pt idx="6">
                  <c:v>1.3027</c:v>
                </c:pt>
                <c:pt idx="7">
                  <c:v>1.85</c:v>
                </c:pt>
                <c:pt idx="8">
                  <c:v>2.9</c:v>
                </c:pt>
                <c:pt idx="9">
                  <c:v>3.914</c:v>
                </c:pt>
                <c:pt idx="10">
                  <c:v>4.9</c:v>
                </c:pt>
                <c:pt idx="11">
                  <c:v>6.2</c:v>
                </c:pt>
                <c:pt idx="12">
                  <c:v>7.5</c:v>
                </c:pt>
                <c:pt idx="13">
                  <c:v>8.9</c:v>
                </c:pt>
                <c:pt idx="14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14393528"/>
        <c:axId val="2114396584"/>
      </c:barChart>
      <c:lineChart>
        <c:grouping val="standard"/>
        <c:varyColors val="0"/>
        <c:ser>
          <c:idx val="1"/>
          <c:order val="1"/>
          <c:tx>
            <c:strRef>
              <c:f>'网络零售 (2)'!$C$25</c:f>
              <c:strCache>
                <c:ptCount val="1"/>
                <c:pt idx="0">
                  <c:v>网络零售占比社会消费品零售总额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328467022907581"/>
                  <c:y val="-0.05746439278028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6627420627242"/>
                  <c:y val="-0.05408590513863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364964940513823"/>
                  <c:y val="-0.05555555555555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83211678832117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1970802919708"/>
                  <c:y val="-0.0462962962962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16870947753412"/>
                  <c:y val="-0.04901692975581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383211678832117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383211678832117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456204754635997"/>
                  <c:y val="-0.04438730703685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401461453594693"/>
                  <c:y val="-0.03512855916707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479847960463675"/>
                  <c:y val="-0.03475563184933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479846449136278"/>
                  <c:y val="-0.0284360189573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518234165067178"/>
                  <c:y val="-0.03159557661927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537428023032629"/>
                  <c:y val="-0.01895759475563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460652591170824"/>
                  <c:y val="-0.04423380726698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'网络零售 (2)'!$A$26:$A$40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2016E</c:v>
                </c:pt>
                <c:pt idx="11">
                  <c:v>2017E</c:v>
                </c:pt>
                <c:pt idx="12">
                  <c:v>2018E</c:v>
                </c:pt>
                <c:pt idx="13">
                  <c:v>2019E</c:v>
                </c:pt>
                <c:pt idx="14">
                  <c:v>2020E</c:v>
                </c:pt>
              </c:strCache>
            </c:strRef>
          </c:cat>
          <c:val>
            <c:numRef>
              <c:f>'网络零售 (2)'!$C$26:$C$40</c:f>
              <c:numCache>
                <c:formatCode>0.0%</c:formatCode>
                <c:ptCount val="15"/>
                <c:pt idx="0">
                  <c:v>0.00332300632255652</c:v>
                </c:pt>
                <c:pt idx="1">
                  <c:v>0.00598472186005155</c:v>
                </c:pt>
                <c:pt idx="2">
                  <c:v>0.0108943560965287</c:v>
                </c:pt>
                <c:pt idx="3">
                  <c:v>0.0191741835897931</c:v>
                </c:pt>
                <c:pt idx="4">
                  <c:v>0.0320703905262729</c:v>
                </c:pt>
                <c:pt idx="5">
                  <c:v>0.0454005195776827</c:v>
                </c:pt>
                <c:pt idx="6">
                  <c:v>0.0619427788899085</c:v>
                </c:pt>
                <c:pt idx="7">
                  <c:v>0.0761809697466839</c:v>
                </c:pt>
                <c:pt idx="8">
                  <c:v>0.107</c:v>
                </c:pt>
                <c:pt idx="9">
                  <c:v>0.129</c:v>
                </c:pt>
                <c:pt idx="10">
                  <c:v>0.148060579001657</c:v>
                </c:pt>
                <c:pt idx="11">
                  <c:v>0.16788761813804</c:v>
                </c:pt>
                <c:pt idx="12">
                  <c:v>0.184684162377813</c:v>
                </c:pt>
                <c:pt idx="13">
                  <c:v>0.198084607459126</c:v>
                </c:pt>
                <c:pt idx="14">
                  <c:v>0.207145662560214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114403000"/>
        <c:axId val="2114400040"/>
      </c:lineChart>
      <c:catAx>
        <c:axId val="2114393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114396584"/>
        <c:crosses val="autoZero"/>
        <c:auto val="1"/>
        <c:lblAlgn val="ctr"/>
        <c:lblOffset val="100"/>
        <c:noMultiLvlLbl val="0"/>
      </c:catAx>
      <c:valAx>
        <c:axId val="2114396584"/>
        <c:scaling>
          <c:orientation val="minMax"/>
        </c:scaling>
        <c:delete val="0"/>
        <c:axPos val="l"/>
        <c:numFmt formatCode="0.0_);[Red]\(0.0\)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114393528"/>
        <c:crosses val="autoZero"/>
        <c:crossBetween val="between"/>
      </c:valAx>
      <c:catAx>
        <c:axId val="2114403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114400040"/>
        <c:crosses val="autoZero"/>
        <c:auto val="1"/>
        <c:lblAlgn val="ctr"/>
        <c:lblOffset val="100"/>
        <c:noMultiLvlLbl val="0"/>
      </c:catAx>
      <c:valAx>
        <c:axId val="211440004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11440300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1923774954628"/>
          <c:y val="0.143497903994228"/>
          <c:w val="0.692558983666062"/>
          <c:h val="0.063453122862011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b="1" dirty="0">
                <a:effectLst/>
              </a:rPr>
              <a:t>阿里巴</a:t>
            </a:r>
            <a:r>
              <a:rPr lang="zh-CN" altLang="en-US" sz="1600" b="1" dirty="0" smtClean="0">
                <a:effectLst/>
              </a:rPr>
              <a:t>巴中国零售平台与沃尔玛销售额比较</a:t>
            </a:r>
            <a:endParaRPr lang="zh-CN" altLang="en-US" sz="1100" dirty="0">
              <a:effectLst/>
            </a:endParaRP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'Taobao VS Wal-Mart'!$D$5</c:f>
              <c:strCache>
                <c:ptCount val="1"/>
                <c:pt idx="0">
                  <c:v>沃尔玛（国际）</c:v>
                </c:pt>
              </c:strCache>
            </c:strRef>
          </c:tx>
          <c:spPr>
            <a:solidFill>
              <a:srgbClr val="6F6B6C"/>
            </a:solidFill>
          </c:spPr>
          <c:dLbls>
            <c:delete val="1"/>
          </c:dLbls>
          <c:cat>
            <c:strRef>
              <c:f>'Taobao VS Wal-Mart'!$A$15:$A$36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2016E</c:v>
                </c:pt>
              </c:strCache>
            </c:strRef>
          </c:cat>
          <c:val>
            <c:numRef>
              <c:f>'Taobao VS Wal-Mart'!$D$15:$D$36</c:f>
              <c:numCache>
                <c:formatCode>General</c:formatCode>
                <c:ptCount val="22"/>
                <c:pt idx="0">
                  <c:v>936</c:v>
                </c:pt>
                <c:pt idx="1">
                  <c:v>1049</c:v>
                </c:pt>
                <c:pt idx="2">
                  <c:v>1180</c:v>
                </c:pt>
                <c:pt idx="3">
                  <c:v>1376</c:v>
                </c:pt>
                <c:pt idx="4">
                  <c:v>1668</c:v>
                </c:pt>
                <c:pt idx="5">
                  <c:v>1933</c:v>
                </c:pt>
                <c:pt idx="6">
                  <c:v>2198</c:v>
                </c:pt>
                <c:pt idx="7">
                  <c:v>2465</c:v>
                </c:pt>
                <c:pt idx="8">
                  <c:v>2563</c:v>
                </c:pt>
                <c:pt idx="9">
                  <c:v>2852</c:v>
                </c:pt>
                <c:pt idx="10">
                  <c:v>3089</c:v>
                </c:pt>
                <c:pt idx="11">
                  <c:v>3450</c:v>
                </c:pt>
                <c:pt idx="12">
                  <c:v>3745</c:v>
                </c:pt>
                <c:pt idx="13">
                  <c:v>4011</c:v>
                </c:pt>
                <c:pt idx="14">
                  <c:v>4051</c:v>
                </c:pt>
                <c:pt idx="15">
                  <c:v>4190</c:v>
                </c:pt>
                <c:pt idx="16">
                  <c:v>4439</c:v>
                </c:pt>
                <c:pt idx="17">
                  <c:v>4661</c:v>
                </c:pt>
                <c:pt idx="18">
                  <c:v>4731</c:v>
                </c:pt>
                <c:pt idx="19">
                  <c:v>4822</c:v>
                </c:pt>
                <c:pt idx="20" c:formatCode="0_ ">
                  <c:v>4821</c:v>
                </c:pt>
                <c:pt idx="21" c:formatCode="0_ ">
                  <c:v>4893.315</c:v>
                </c:pt>
              </c:numCache>
            </c:numRef>
          </c:val>
        </c:ser>
        <c:ser>
          <c:idx val="2"/>
          <c:order val="1"/>
          <c:tx>
            <c:strRef>
              <c:f>'Taobao VS Wal-Mart'!$F$5</c:f>
              <c:strCache>
                <c:ptCount val="1"/>
                <c:pt idx="0">
                  <c:v>沃尔玛（美国）</c:v>
                </c:pt>
              </c:strCache>
            </c:strRef>
          </c:tx>
          <c:spPr>
            <a:solidFill>
              <a:srgbClr val="C8C3C3"/>
            </a:solidFill>
          </c:spPr>
          <c:dLbls>
            <c:delete val="1"/>
          </c:dLbls>
          <c:cat>
            <c:strRef>
              <c:f>'Taobao VS Wal-Mart'!$A$15:$A$36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2016E</c:v>
                </c:pt>
              </c:strCache>
            </c:strRef>
          </c:cat>
          <c:val>
            <c:numRef>
              <c:f>'Taobao VS Wal-Mart'!$F$15:$F$36</c:f>
              <c:numCache>
                <c:formatCode>General</c:formatCode>
                <c:ptCount val="22"/>
                <c:pt idx="0">
                  <c:v>899</c:v>
                </c:pt>
                <c:pt idx="1">
                  <c:v>999</c:v>
                </c:pt>
                <c:pt idx="2">
                  <c:v>1105</c:v>
                </c:pt>
                <c:pt idx="3">
                  <c:v>1254</c:v>
                </c:pt>
                <c:pt idx="4">
                  <c:v>1441</c:v>
                </c:pt>
                <c:pt idx="5">
                  <c:v>1612</c:v>
                </c:pt>
                <c:pt idx="6">
                  <c:v>1843</c:v>
                </c:pt>
                <c:pt idx="7">
                  <c:v>2057</c:v>
                </c:pt>
                <c:pt idx="8">
                  <c:v>2155</c:v>
                </c:pt>
                <c:pt idx="9">
                  <c:v>2374</c:v>
                </c:pt>
                <c:pt idx="10">
                  <c:v>2564</c:v>
                </c:pt>
                <c:pt idx="11">
                  <c:v>2679</c:v>
                </c:pt>
                <c:pt idx="12">
                  <c:v>2839</c:v>
                </c:pt>
                <c:pt idx="13">
                  <c:v>3050</c:v>
                </c:pt>
                <c:pt idx="14">
                  <c:v>3077</c:v>
                </c:pt>
                <c:pt idx="15">
                  <c:v>3098</c:v>
                </c:pt>
                <c:pt idx="16">
                  <c:v>3180</c:v>
                </c:pt>
                <c:pt idx="17">
                  <c:v>3309</c:v>
                </c:pt>
                <c:pt idx="18" c:formatCode="0_ ">
                  <c:v>3365.65</c:v>
                </c:pt>
                <c:pt idx="19" c:formatCode="0_ ">
                  <c:v>3460.7</c:v>
                </c:pt>
                <c:pt idx="20" c:formatCode="0_ ">
                  <c:v>3471.12</c:v>
                </c:pt>
                <c:pt idx="21" c:formatCode="0_ ">
                  <c:v>3523.1868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101464"/>
        <c:axId val="2105104552"/>
      </c:areaChart>
      <c:lineChart>
        <c:grouping val="standard"/>
        <c:varyColors val="0"/>
        <c:ser>
          <c:idx val="1"/>
          <c:order val="2"/>
          <c:tx>
            <c:strRef>
              <c:f>'Taobao VS Wal-Mart'!$C$5</c:f>
              <c:strCache>
                <c:ptCount val="1"/>
                <c:pt idx="0">
                  <c:v>阿里零售平台</c:v>
                </c:pt>
              </c:strCache>
            </c:strRef>
          </c:tx>
          <c:spPr>
            <a:ln w="28575" cap="rnd" cmpd="sng" algn="ctr">
              <a:solidFill>
                <a:srgbClr val="B40000"/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'Taobao VS Wal-Mart'!$A$15:$A$36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2016E</c:v>
                </c:pt>
              </c:strCache>
            </c:strRef>
          </c:cat>
          <c:val>
            <c:numRef>
              <c:f>'Taobao VS Wal-Mart'!$C$15:$C$36</c:f>
              <c:numCache>
                <c:formatCode>0.00_ 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c:formatCode="0.000_ ">
                  <c:v>0.0241621765288617</c:v>
                </c:pt>
                <c:pt idx="9" c:formatCode="0.000_ ">
                  <c:v>1.2081964044075</c:v>
                </c:pt>
                <c:pt idx="10" c:formatCode="0.000_ ">
                  <c:v>9.76598264096585</c:v>
                </c:pt>
                <c:pt idx="11" c:formatCode="0.000_ ">
                  <c:v>21.1997290448832</c:v>
                </c:pt>
                <c:pt idx="12" c:formatCode="0.000_ ">
                  <c:v>56.9437138348238</c:v>
                </c:pt>
                <c:pt idx="13" c:formatCode="0.000_ ">
                  <c:v>143.868739205527</c:v>
                </c:pt>
                <c:pt idx="14" c:formatCode="0.000_ ">
                  <c:v>304.888758782198</c:v>
                </c:pt>
                <c:pt idx="15" c:formatCode="0.000_ ">
                  <c:v>588.538218200544</c:v>
                </c:pt>
                <c:pt idx="16" c:formatCode="0.000_ ">
                  <c:v>1001.26722635831</c:v>
                </c:pt>
                <c:pt idx="17" c:formatCode="0.000_ ">
                  <c:v>1528.91575849177</c:v>
                </c:pt>
                <c:pt idx="18" c:formatCode="0.000_ ">
                  <c:v>2489.82755279984</c:v>
                </c:pt>
                <c:pt idx="19" c:formatCode="0.000_ ">
                  <c:v>3657.30463597465</c:v>
                </c:pt>
                <c:pt idx="20" c:formatCode="0.000_ ">
                  <c:v>4736.3688908869</c:v>
                </c:pt>
                <c:pt idx="21" c:formatCode="0.000_ ">
                  <c:v>5673.07692307692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105101464"/>
        <c:axId val="2105104552"/>
      </c:lineChart>
      <c:catAx>
        <c:axId val="210510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105104552"/>
        <c:crosses val="autoZero"/>
        <c:auto val="1"/>
        <c:lblAlgn val="ctr"/>
        <c:lblOffset val="100"/>
        <c:noMultiLvlLbl val="0"/>
      </c:catAx>
      <c:valAx>
        <c:axId val="2105104552"/>
        <c:scaling>
          <c:orientation val="minMax"/>
          <c:max val="60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105101464"/>
        <c:crosses val="autoZero"/>
        <c:crossBetween val="between"/>
      </c:valAx>
    </c:plotArea>
    <c:legend>
      <c:legendPos val="t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 b="1" baseline="0" dirty="0" smtClean="0"/>
              <a:t>双</a:t>
            </a:r>
            <a:r>
              <a:rPr lang="en-US" altLang="zh-CN" sz="2000" b="1" baseline="0" dirty="0" smtClean="0"/>
              <a:t>11</a:t>
            </a:r>
            <a:r>
              <a:rPr lang="zh-CN" altLang="en-US" sz="2000" b="1" baseline="0" dirty="0" smtClean="0"/>
              <a:t>包裹签收峰值流量</a:t>
            </a:r>
            <a:endParaRPr lang="zh-CN" altLang="en-US" sz="2000" b="1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现象!$A$34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现象!$B$33:$K$33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现象!$B$34:$K$34</c:f>
              <c:numCache>
                <c:formatCode>General</c:formatCode>
                <c:ptCount val="10"/>
                <c:pt idx="0">
                  <c:v>90</c:v>
                </c:pt>
                <c:pt idx="1">
                  <c:v>2348</c:v>
                </c:pt>
                <c:pt idx="2">
                  <c:v>6319</c:v>
                </c:pt>
                <c:pt idx="3">
                  <c:v>9017</c:v>
                </c:pt>
                <c:pt idx="4">
                  <c:v>8944</c:v>
                </c:pt>
                <c:pt idx="5">
                  <c:v>7919</c:v>
                </c:pt>
                <c:pt idx="6">
                  <c:v>6344</c:v>
                </c:pt>
                <c:pt idx="7">
                  <c:v>4948</c:v>
                </c:pt>
                <c:pt idx="8">
                  <c:v>3357</c:v>
                </c:pt>
                <c:pt idx="9">
                  <c:v>2346</c:v>
                </c:pt>
              </c:numCache>
            </c:numRef>
          </c:val>
        </c:ser>
        <c:ser>
          <c:idx val="1"/>
          <c:order val="1"/>
          <c:tx>
            <c:strRef>
              <c:f>现象!$A$35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现象!$B$33:$K$33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现象!$B$35:$K$35</c:f>
              <c:numCache>
                <c:formatCode>General</c:formatCode>
                <c:ptCount val="10"/>
                <c:pt idx="0">
                  <c:v>35</c:v>
                </c:pt>
                <c:pt idx="1">
                  <c:v>1393</c:v>
                </c:pt>
                <c:pt idx="2">
                  <c:v>3697</c:v>
                </c:pt>
                <c:pt idx="3">
                  <c:v>5031</c:v>
                </c:pt>
                <c:pt idx="4">
                  <c:v>5267</c:v>
                </c:pt>
                <c:pt idx="5">
                  <c:v>5684</c:v>
                </c:pt>
                <c:pt idx="6">
                  <c:v>4295</c:v>
                </c:pt>
                <c:pt idx="7">
                  <c:v>3444</c:v>
                </c:pt>
                <c:pt idx="8">
                  <c:v>2651</c:v>
                </c:pt>
                <c:pt idx="9">
                  <c:v>1923</c:v>
                </c:pt>
              </c:numCache>
            </c:numRef>
          </c:val>
        </c:ser>
        <c:ser>
          <c:idx val="2"/>
          <c:order val="2"/>
          <c:tx>
            <c:strRef>
              <c:f>现象!$A$36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现象!$B$33:$K$33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现象!$B$36:$K$36</c:f>
              <c:numCache>
                <c:formatCode>General</c:formatCode>
                <c:ptCount val="10"/>
                <c:pt idx="0">
                  <c:v>23</c:v>
                </c:pt>
                <c:pt idx="1">
                  <c:v>837</c:v>
                </c:pt>
                <c:pt idx="2">
                  <c:v>2163</c:v>
                </c:pt>
                <c:pt idx="3">
                  <c:v>3089</c:v>
                </c:pt>
                <c:pt idx="4">
                  <c:v>3055</c:v>
                </c:pt>
                <c:pt idx="5">
                  <c:v>2812</c:v>
                </c:pt>
                <c:pt idx="6">
                  <c:v>3115</c:v>
                </c:pt>
                <c:pt idx="7">
                  <c:v>2177</c:v>
                </c:pt>
                <c:pt idx="8">
                  <c:v>1611</c:v>
                </c:pt>
                <c:pt idx="9">
                  <c:v>1135</c:v>
                </c:pt>
              </c:numCache>
            </c:numRef>
          </c:val>
        </c:ser>
        <c:ser>
          <c:idx val="3"/>
          <c:order val="3"/>
          <c:tx>
            <c:strRef>
              <c:f>现象!$A$37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现象!$B$33:$K$33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现象!$B$37:$K$37</c:f>
              <c:numCache>
                <c:formatCode>General</c:formatCode>
                <c:ptCount val="10"/>
                <c:pt idx="0">
                  <c:v>7</c:v>
                </c:pt>
                <c:pt idx="1">
                  <c:v>573</c:v>
                </c:pt>
                <c:pt idx="2">
                  <c:v>1419</c:v>
                </c:pt>
                <c:pt idx="3">
                  <c:v>1931</c:v>
                </c:pt>
                <c:pt idx="4">
                  <c:v>2011</c:v>
                </c:pt>
                <c:pt idx="5">
                  <c:v>1668</c:v>
                </c:pt>
                <c:pt idx="6">
                  <c:v>1373</c:v>
                </c:pt>
                <c:pt idx="7">
                  <c:v>1513</c:v>
                </c:pt>
                <c:pt idx="8">
                  <c:v>974</c:v>
                </c:pt>
                <c:pt idx="9">
                  <c:v>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731864"/>
        <c:axId val="2125728120"/>
      </c:areaChart>
      <c:catAx>
        <c:axId val="212573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25728120"/>
        <c:crosses val="autoZero"/>
        <c:auto val="1"/>
        <c:lblAlgn val="ctr"/>
        <c:lblOffset val="100"/>
        <c:noMultiLvlLbl val="0"/>
      </c:catAx>
      <c:valAx>
        <c:axId val="212572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25731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 b="1" baseline="0" dirty="0" smtClean="0"/>
              <a:t>历年完成一亿包裹签收时间</a:t>
            </a:r>
            <a:endParaRPr lang="zh-CN" altLang="en-US" sz="2000" b="1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现象!$G$30:$J$30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现象!$G$31:$J$31</c:f>
              <c:numCache>
                <c:formatCode>General</c:formatCode>
                <c:ptCount val="4"/>
                <c:pt idx="0">
                  <c:v>8</c:v>
                </c:pt>
                <c:pt idx="1">
                  <c:v>5.5</c:v>
                </c:pt>
                <c:pt idx="2">
                  <c:v>4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46208904"/>
        <c:axId val="-2146251176"/>
      </c:barChart>
      <c:catAx>
        <c:axId val="-214620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46251176"/>
        <c:crosses val="autoZero"/>
        <c:auto val="1"/>
        <c:lblAlgn val="ctr"/>
        <c:lblOffset val="100"/>
        <c:noMultiLvlLbl val="0"/>
      </c:catAx>
      <c:valAx>
        <c:axId val="-214625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4620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/>
              <a:t>揽收峰值比</a:t>
            </a:r>
            <a:endParaRPr lang="zh-CN" alt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现象!$A$59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现象!$B$58:$K$58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现象!$B$59:$K$59</c:f>
              <c:numCache>
                <c:formatCode>General</c:formatCode>
                <c:ptCount val="10"/>
                <c:pt idx="0">
                  <c:v>16732</c:v>
                </c:pt>
                <c:pt idx="1">
                  <c:v>15158</c:v>
                </c:pt>
                <c:pt idx="2">
                  <c:v>8924</c:v>
                </c:pt>
                <c:pt idx="3">
                  <c:v>5242</c:v>
                </c:pt>
                <c:pt idx="4">
                  <c:v>3449</c:v>
                </c:pt>
                <c:pt idx="5">
                  <c:v>2120</c:v>
                </c:pt>
                <c:pt idx="6">
                  <c:v>1388</c:v>
                </c:pt>
                <c:pt idx="7">
                  <c:v>930</c:v>
                </c:pt>
                <c:pt idx="8">
                  <c:v>639</c:v>
                </c:pt>
                <c:pt idx="9">
                  <c:v>473</c:v>
                </c:pt>
              </c:numCache>
            </c:numRef>
          </c:val>
        </c:ser>
        <c:ser>
          <c:idx val="1"/>
          <c:order val="1"/>
          <c:tx>
            <c:strRef>
              <c:f>现象!$A$60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现象!$B$58:$K$58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现象!$B$60:$K$60</c:f>
              <c:numCache>
                <c:formatCode>General</c:formatCode>
                <c:ptCount val="10"/>
                <c:pt idx="0">
                  <c:v>10033</c:v>
                </c:pt>
                <c:pt idx="1">
                  <c:v>9415</c:v>
                </c:pt>
                <c:pt idx="2">
                  <c:v>5905</c:v>
                </c:pt>
                <c:pt idx="3">
                  <c:v>3670</c:v>
                </c:pt>
                <c:pt idx="4">
                  <c:v>2212</c:v>
                </c:pt>
                <c:pt idx="5">
                  <c:v>1368</c:v>
                </c:pt>
                <c:pt idx="6">
                  <c:v>914</c:v>
                </c:pt>
                <c:pt idx="7">
                  <c:v>631</c:v>
                </c:pt>
                <c:pt idx="8">
                  <c:v>464</c:v>
                </c:pt>
                <c:pt idx="9">
                  <c:v>345</c:v>
                </c:pt>
              </c:numCache>
            </c:numRef>
          </c:val>
        </c:ser>
        <c:ser>
          <c:idx val="2"/>
          <c:order val="2"/>
          <c:tx>
            <c:strRef>
              <c:f>现象!$A$61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现象!$B$58:$K$58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现象!$B$61:$K$61</c:f>
              <c:numCache>
                <c:formatCode>General</c:formatCode>
                <c:ptCount val="10"/>
                <c:pt idx="0">
                  <c:v>5257</c:v>
                </c:pt>
                <c:pt idx="1">
                  <c:v>5947</c:v>
                </c:pt>
                <c:pt idx="2">
                  <c:v>3758</c:v>
                </c:pt>
                <c:pt idx="3">
                  <c:v>2157</c:v>
                </c:pt>
                <c:pt idx="4">
                  <c:v>1328</c:v>
                </c:pt>
                <c:pt idx="5">
                  <c:v>806</c:v>
                </c:pt>
                <c:pt idx="6">
                  <c:v>476</c:v>
                </c:pt>
                <c:pt idx="7">
                  <c:v>301</c:v>
                </c:pt>
                <c:pt idx="8">
                  <c:v>211</c:v>
                </c:pt>
                <c:pt idx="9">
                  <c:v>162</c:v>
                </c:pt>
              </c:numCache>
            </c:numRef>
          </c:val>
        </c:ser>
        <c:ser>
          <c:idx val="3"/>
          <c:order val="3"/>
          <c:tx>
            <c:strRef>
              <c:f>现象!$A$62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strRef>
              <c:f>现象!$B$58:$K$58</c:f>
              <c:strCache>
                <c:ptCount val="10"/>
                <c:pt idx="0">
                  <c:v>11日</c:v>
                </c:pt>
                <c:pt idx="1">
                  <c:v>12日</c:v>
                </c:pt>
                <c:pt idx="2">
                  <c:v>13日</c:v>
                </c:pt>
                <c:pt idx="3">
                  <c:v>14日</c:v>
                </c:pt>
                <c:pt idx="4">
                  <c:v>15日</c:v>
                </c:pt>
                <c:pt idx="5">
                  <c:v>16日</c:v>
                </c:pt>
                <c:pt idx="6">
                  <c:v>17日</c:v>
                </c:pt>
                <c:pt idx="7">
                  <c:v>18日</c:v>
                </c:pt>
                <c:pt idx="8">
                  <c:v>19日</c:v>
                </c:pt>
                <c:pt idx="9">
                  <c:v>20日</c:v>
                </c:pt>
              </c:strCache>
            </c:strRef>
          </c:cat>
          <c:val>
            <c:numRef>
              <c:f>现象!$B$62:$K$62</c:f>
              <c:numCache>
                <c:formatCode>General</c:formatCode>
                <c:ptCount val="10"/>
                <c:pt idx="0">
                  <c:v>2794</c:v>
                </c:pt>
                <c:pt idx="1">
                  <c:v>3426</c:v>
                </c:pt>
                <c:pt idx="2">
                  <c:v>2238</c:v>
                </c:pt>
                <c:pt idx="3">
                  <c:v>1306</c:v>
                </c:pt>
                <c:pt idx="4">
                  <c:v>830</c:v>
                </c:pt>
                <c:pt idx="5">
                  <c:v>501</c:v>
                </c:pt>
                <c:pt idx="6">
                  <c:v>292</c:v>
                </c:pt>
                <c:pt idx="7">
                  <c:v>178</c:v>
                </c:pt>
                <c:pt idx="8">
                  <c:v>122</c:v>
                </c:pt>
                <c:pt idx="9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237208"/>
        <c:axId val="-2146233528"/>
      </c:areaChart>
      <c:catAx>
        <c:axId val="-214623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46233528"/>
        <c:crosses val="autoZero"/>
        <c:auto val="1"/>
        <c:lblAlgn val="ctr"/>
        <c:lblOffset val="100"/>
        <c:noMultiLvlLbl val="0"/>
      </c:catAx>
      <c:valAx>
        <c:axId val="-214623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46237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 b="1" baseline="0" dirty="0">
                <a:ea typeface="仿宋" panose="02010609060101010101" pitchFamily="49" charset="-122"/>
              </a:rPr>
              <a:t>仓配物流订单量</a:t>
            </a:r>
            <a:endParaRPr lang="zh-CN" altLang="en-US" sz="2000" b="1" baseline="0" dirty="0">
              <a:ea typeface="仿宋" panose="02010609060101010101" pitchFamily="49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原因!$C$21</c:f>
              <c:strCache>
                <c:ptCount val="1"/>
                <c:pt idx="0">
                  <c:v>仓配物流订单量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原因!$B$22:$B$24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原因!$C$22:$C$24</c:f>
              <c:numCache>
                <c:formatCode>General</c:formatCode>
                <c:ptCount val="3"/>
                <c:pt idx="0">
                  <c:v>144</c:v>
                </c:pt>
                <c:pt idx="1">
                  <c:v>753</c:v>
                </c:pt>
                <c:pt idx="2">
                  <c:v>2426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4948264"/>
        <c:axId val="-2144951944"/>
      </c:barChart>
      <c:catAx>
        <c:axId val="-214494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44951944"/>
        <c:crosses val="autoZero"/>
        <c:auto val="1"/>
        <c:lblAlgn val="ctr"/>
        <c:lblOffset val="100"/>
        <c:noMultiLvlLbl val="0"/>
      </c:catAx>
      <c:valAx>
        <c:axId val="-2144951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2144948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i="0" baseline="0" dirty="0"/>
              <a:t>仓配占比</a:t>
            </a:r>
            <a:endParaRPr lang="zh-CN" altLang="en-US" sz="1800" b="1" i="0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原因!$H$35</c:f>
              <c:strCache>
                <c:ptCount val="1"/>
                <c:pt idx="0">
                  <c:v>仓配占比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原因!$G$36:$G$41</c:f>
              <c:strCache>
                <c:ptCount val="6"/>
                <c:pt idx="0">
                  <c:v>上海</c:v>
                </c:pt>
                <c:pt idx="1">
                  <c:v>广州</c:v>
                </c:pt>
                <c:pt idx="2">
                  <c:v>宁波</c:v>
                </c:pt>
                <c:pt idx="3">
                  <c:v>武汉</c:v>
                </c:pt>
                <c:pt idx="4">
                  <c:v>天津</c:v>
                </c:pt>
                <c:pt idx="5">
                  <c:v>其他</c:v>
                </c:pt>
              </c:strCache>
            </c:strRef>
          </c:cat>
          <c:val>
            <c:numRef>
              <c:f>原因!$H$36:$H$41</c:f>
              <c:numCache>
                <c:formatCode>0.00%</c:formatCode>
                <c:ptCount val="6"/>
                <c:pt idx="0">
                  <c:v>0.1784</c:v>
                </c:pt>
                <c:pt idx="1">
                  <c:v>0.1436</c:v>
                </c:pt>
                <c:pt idx="2">
                  <c:v>0.1088</c:v>
                </c:pt>
                <c:pt idx="3">
                  <c:v>0.0968</c:v>
                </c:pt>
                <c:pt idx="4">
                  <c:v>0.0709</c:v>
                </c:pt>
                <c:pt idx="5">
                  <c:v>0.4015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E064C-72E8-47B0-9E6A-788300A7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71C06-C7C7-41E2-A748-88554CE600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GB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defRPr sz="2400"/>
            </a:lvl1pPr>
          </a:lstStyle>
          <a:p>
            <a:pPr>
              <a:defRPr sz="2200"/>
            </a:pPr>
            <a:r>
              <a:rPr sz="2400"/>
              <a:t>内容不变，改形式</a:t>
            </a:r>
            <a:endParaRPr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92" name="Shape 9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 dirty="0"/>
              <a:t>截止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2015</a:t>
            </a:r>
            <a:r>
              <a:rPr sz="1200" dirty="0"/>
              <a:t>年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r>
            <a:r>
              <a:rPr sz="1200" dirty="0"/>
              <a:t>月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</a:t>
            </a:r>
            <a:r>
              <a:rPr sz="1200" dirty="0"/>
              <a:t>日数据</a:t>
            </a:r>
            <a:endParaRPr sz="12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 dirty="0"/>
              <a:t>新增：福建晋江市、重庆市、嘉兴市、绍兴市（上虞）、无锡市</a:t>
            </a:r>
            <a:endParaRPr sz="12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 dirty="0"/>
              <a:t>减少：乌鲁木齐、昆明</a:t>
            </a:r>
            <a:endParaRPr sz="12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 dirty="0"/>
              <a:t>全国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</a:t>
            </a:r>
            <a:r>
              <a:rPr sz="1200" dirty="0"/>
              <a:t>个城市（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14-2</a:t>
            </a:r>
            <a:r>
              <a:rPr sz="1200" dirty="0"/>
              <a:t>＋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r>
              <a:rPr sz="1200" dirty="0"/>
              <a:t>）</a:t>
            </a:r>
            <a:endParaRPr sz="12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 dirty="0"/>
              <a:t>交付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78</a:t>
            </a:r>
            <a:r>
              <a:rPr sz="1200" dirty="0"/>
              <a:t>万方</a:t>
            </a:r>
            <a:endParaRPr sz="12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 dirty="0"/>
              <a:t>开工面积累计</a:t>
            </a:r>
            <a:r>
              <a:rPr sz="1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107.5</a:t>
            </a:r>
            <a:r>
              <a:rPr sz="1200" dirty="0"/>
              <a:t>万方</a:t>
            </a:r>
            <a:endParaRPr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602BDF-1147-4945-B4A1-C6E7B108353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2C69-4629-475B-83E7-DC810214A7A9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734539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7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9D7B9-6A42-4C95-8763-7263E8B289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9B35A-DD61-4EC5-8369-4DC5D4AF4E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D77B1-9386-4D8B-9B25-C4F9627915B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0122D-3493-4551-92F8-EC959E318F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12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6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7053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941705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3pPr>
            <a:lvl4pPr marL="14122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8827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35394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8244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329501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7655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D80076-8CE4-4F28-8410-F98C41EDF6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5EA77-A126-47E4-9F5A-9A323EF203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85"/>
            </a:lvl1pPr>
            <a:lvl2pPr>
              <a:defRPr sz="2470"/>
            </a:lvl2pPr>
            <a:lvl3pPr>
              <a:defRPr sz="2060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85"/>
            </a:lvl1pPr>
            <a:lvl2pPr>
              <a:defRPr sz="2470"/>
            </a:lvl2pPr>
            <a:lvl3pPr>
              <a:defRPr sz="2060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22BBA-D706-4549-BA27-EFB436E111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34C5B-77A4-43BC-9664-BE1A5A03A3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70" b="1"/>
            </a:lvl1pPr>
            <a:lvl2pPr marL="470535" indent="0">
              <a:buNone/>
              <a:defRPr sz="2060" b="1"/>
            </a:lvl2pPr>
            <a:lvl3pPr marL="941705" indent="0">
              <a:buNone/>
              <a:defRPr sz="1855" b="1"/>
            </a:lvl3pPr>
            <a:lvl4pPr marL="1412240" indent="0">
              <a:buNone/>
              <a:defRPr sz="1645" b="1"/>
            </a:lvl4pPr>
            <a:lvl5pPr marL="1882775" indent="0">
              <a:buNone/>
              <a:defRPr sz="1645" b="1"/>
            </a:lvl5pPr>
            <a:lvl6pPr marL="2353945" indent="0">
              <a:buNone/>
              <a:defRPr sz="1645" b="1"/>
            </a:lvl6pPr>
            <a:lvl7pPr marL="2824480" indent="0">
              <a:buNone/>
              <a:defRPr sz="1645" b="1"/>
            </a:lvl7pPr>
            <a:lvl8pPr marL="3295015" indent="0">
              <a:buNone/>
              <a:defRPr sz="1645" b="1"/>
            </a:lvl8pPr>
            <a:lvl9pPr marL="3765550" indent="0">
              <a:buNone/>
              <a:defRPr sz="16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70"/>
            </a:lvl1pPr>
            <a:lvl2pPr>
              <a:defRPr sz="2060"/>
            </a:lvl2pPr>
            <a:lvl3pPr>
              <a:defRPr sz="1855"/>
            </a:lvl3pPr>
            <a:lvl4pPr>
              <a:defRPr sz="1645"/>
            </a:lvl4pPr>
            <a:lvl5pPr>
              <a:defRPr sz="1645"/>
            </a:lvl5pPr>
            <a:lvl6pPr>
              <a:defRPr sz="1645"/>
            </a:lvl6pPr>
            <a:lvl7pPr>
              <a:defRPr sz="1645"/>
            </a:lvl7pPr>
            <a:lvl8pPr>
              <a:defRPr sz="1645"/>
            </a:lvl8pPr>
            <a:lvl9pPr>
              <a:defRPr sz="16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70" b="1"/>
            </a:lvl1pPr>
            <a:lvl2pPr marL="470535" indent="0">
              <a:buNone/>
              <a:defRPr sz="2060" b="1"/>
            </a:lvl2pPr>
            <a:lvl3pPr marL="941705" indent="0">
              <a:buNone/>
              <a:defRPr sz="1855" b="1"/>
            </a:lvl3pPr>
            <a:lvl4pPr marL="1412240" indent="0">
              <a:buNone/>
              <a:defRPr sz="1645" b="1"/>
            </a:lvl4pPr>
            <a:lvl5pPr marL="1882775" indent="0">
              <a:buNone/>
              <a:defRPr sz="1645" b="1"/>
            </a:lvl5pPr>
            <a:lvl6pPr marL="2353945" indent="0">
              <a:buNone/>
              <a:defRPr sz="1645" b="1"/>
            </a:lvl6pPr>
            <a:lvl7pPr marL="2824480" indent="0">
              <a:buNone/>
              <a:defRPr sz="1645" b="1"/>
            </a:lvl7pPr>
            <a:lvl8pPr marL="3295015" indent="0">
              <a:buNone/>
              <a:defRPr sz="1645" b="1"/>
            </a:lvl8pPr>
            <a:lvl9pPr marL="3765550" indent="0">
              <a:buNone/>
              <a:defRPr sz="16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70"/>
            </a:lvl1pPr>
            <a:lvl2pPr>
              <a:defRPr sz="2060"/>
            </a:lvl2pPr>
            <a:lvl3pPr>
              <a:defRPr sz="1855"/>
            </a:lvl3pPr>
            <a:lvl4pPr>
              <a:defRPr sz="1645"/>
            </a:lvl4pPr>
            <a:lvl5pPr>
              <a:defRPr sz="1645"/>
            </a:lvl5pPr>
            <a:lvl6pPr>
              <a:defRPr sz="1645"/>
            </a:lvl6pPr>
            <a:lvl7pPr>
              <a:defRPr sz="1645"/>
            </a:lvl7pPr>
            <a:lvl8pPr>
              <a:defRPr sz="1645"/>
            </a:lvl8pPr>
            <a:lvl9pPr>
              <a:defRPr sz="16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C7B5A-3254-414B-AE34-5A29D8F35B2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1F617-982E-47BD-9B20-0BAAB48D3D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6F7E6-3105-4441-9E5B-8FEA947A016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AD7571-5067-416A-9D7F-2C4AAE8FC9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328" y="116712"/>
            <a:ext cx="1180931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06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9"/>
            <a:ext cx="11424640" cy="510225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64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94005" indent="-294005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64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294005" indent="-294005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64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64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64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6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95"/>
            </a:lvl1pPr>
            <a:lvl2pPr>
              <a:defRPr sz="2885"/>
            </a:lvl2pPr>
            <a:lvl3pPr>
              <a:defRPr sz="2470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40"/>
            </a:lvl1pPr>
            <a:lvl2pPr marL="470535" indent="0">
              <a:buNone/>
              <a:defRPr sz="1235"/>
            </a:lvl2pPr>
            <a:lvl3pPr marL="941705" indent="0">
              <a:buNone/>
              <a:defRPr sz="1030"/>
            </a:lvl3pPr>
            <a:lvl4pPr marL="1412240" indent="0">
              <a:buNone/>
              <a:defRPr sz="925"/>
            </a:lvl4pPr>
            <a:lvl5pPr marL="1882775" indent="0">
              <a:buNone/>
              <a:defRPr sz="925"/>
            </a:lvl5pPr>
            <a:lvl6pPr marL="2353945" indent="0">
              <a:buNone/>
              <a:defRPr sz="925"/>
            </a:lvl6pPr>
            <a:lvl7pPr marL="2824480" indent="0">
              <a:buNone/>
              <a:defRPr sz="925"/>
            </a:lvl7pPr>
            <a:lvl8pPr marL="3295015" indent="0">
              <a:buNone/>
              <a:defRPr sz="925"/>
            </a:lvl8pPr>
            <a:lvl9pPr marL="3765550" indent="0">
              <a:buNone/>
              <a:defRPr sz="9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40B06-E3BB-4A84-BA67-F80CF9E0818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4A8CA-F58A-4543-A776-43A57F1B76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6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95"/>
            </a:lvl1pPr>
            <a:lvl2pPr marL="470535" indent="0">
              <a:buNone/>
              <a:defRPr sz="2885"/>
            </a:lvl2pPr>
            <a:lvl3pPr marL="941705" indent="0">
              <a:buNone/>
              <a:defRPr sz="2470"/>
            </a:lvl3pPr>
            <a:lvl4pPr marL="1412240" indent="0">
              <a:buNone/>
              <a:defRPr sz="2060"/>
            </a:lvl4pPr>
            <a:lvl5pPr marL="1882775" indent="0">
              <a:buNone/>
              <a:defRPr sz="2060"/>
            </a:lvl5pPr>
            <a:lvl6pPr marL="2353945" indent="0">
              <a:buNone/>
              <a:defRPr sz="2060"/>
            </a:lvl6pPr>
            <a:lvl7pPr marL="2824480" indent="0">
              <a:buNone/>
              <a:defRPr sz="2060"/>
            </a:lvl7pPr>
            <a:lvl8pPr marL="3295015" indent="0">
              <a:buNone/>
              <a:defRPr sz="2060"/>
            </a:lvl8pPr>
            <a:lvl9pPr marL="3765550" indent="0">
              <a:buNone/>
              <a:defRPr sz="206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4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70535" indent="0">
              <a:buNone/>
              <a:defRPr sz="1235"/>
            </a:lvl2pPr>
            <a:lvl3pPr marL="941705" indent="0">
              <a:buNone/>
              <a:defRPr sz="1030"/>
            </a:lvl3pPr>
            <a:lvl4pPr marL="1412240" indent="0">
              <a:buNone/>
              <a:defRPr sz="925"/>
            </a:lvl4pPr>
            <a:lvl5pPr marL="1882775" indent="0">
              <a:buNone/>
              <a:defRPr sz="925"/>
            </a:lvl5pPr>
            <a:lvl6pPr marL="2353945" indent="0">
              <a:buNone/>
              <a:defRPr sz="925"/>
            </a:lvl6pPr>
            <a:lvl7pPr marL="2824480" indent="0">
              <a:buNone/>
              <a:defRPr sz="925"/>
            </a:lvl7pPr>
            <a:lvl8pPr marL="3295015" indent="0">
              <a:buNone/>
              <a:defRPr sz="925"/>
            </a:lvl8pPr>
            <a:lvl9pPr marL="3765550" indent="0">
              <a:buNone/>
              <a:defRPr sz="9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36613-4003-4A45-9363-305D29B4FDC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D59291-3F0C-45D9-B6E4-7B39B217C2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24DED-AFD6-44A9-8981-72A85F121D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94147C-29EF-40C0-981B-3371779107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9DB9B-E61E-4C0A-AE8A-6DBF2E692F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300DE-B4BF-46E7-9D73-690A2EC69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2665"/>
            <a:ext cx="2842684" cy="2696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6934E-388D-4A53-924D-A983DB327CEF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299202" y="1303339"/>
            <a:ext cx="5306484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86312" y="753535"/>
            <a:ext cx="5396089" cy="5418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6743"/>
            <a:ext cx="5389033" cy="447145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09884" y="6353176"/>
            <a:ext cx="23622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Date</a:t>
            </a:r>
            <a:br>
              <a: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(change on master slide)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1417" y="6353176"/>
            <a:ext cx="2396067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Title of Presentation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(change on master slide)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519" y="364744"/>
            <a:ext cx="10514962" cy="132605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519" y="6356221"/>
            <a:ext cx="2742722" cy="365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402FD-6C5D-43AA-AECD-2C58F855EC9D}" type="datetime1">
              <a:rPr lang="zh-CN" altLang="en-US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760" y="6356221"/>
            <a:ext cx="4114481" cy="365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760" y="6356221"/>
            <a:ext cx="2742722" cy="3657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DD51-F6D4-4307-9329-7546F6ED1223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8738737" y="6354125"/>
            <a:ext cx="2845172" cy="3695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C314-8CB6-448D-A943-DEA70283E3B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3E534-8C42-4796-949B-37C77403F2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FE68F-BAE3-475B-8F7B-8CF7C995411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92931-5CA6-413F-A5FC-05B9D67FA6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3E412-7B0C-4EA8-9884-720DE9902D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2B91A-59A3-48E5-893D-CB557D40D1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66B95-8253-44C7-A7C6-9BAAB07937B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94B8D-AD01-4681-A7EA-BDA67D5199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C10E7-BE1C-49E1-B7B8-59999CC5B8B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11268-C148-47E2-B325-AC0507935B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1FA4C-0D63-4111-89FD-4DAEDEE65B3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209D3-DF07-430A-91D9-82F4752E8C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DD06-B499-4CA6-8B27-CEE88951E8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02DE0-E655-4303-A489-7E650A690A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9D7B9-6A42-4C95-8763-7263E8B289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9B35A-DD61-4EC5-8369-4DC5D4AF4E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D77B1-9386-4D8B-9B25-C4F9627915B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0122D-3493-4551-92F8-EC959E318F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D80076-8CE4-4F28-8410-F98C41EDF6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5EA77-A126-47E4-9F5A-9A323EF203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22BBA-D706-4549-BA27-EFB436E111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34C5B-77A4-43BC-9664-BE1A5A03A3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7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9D7B9-6A42-4C95-8763-7263E8B289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9B35A-DD61-4EC5-8369-4DC5D4AF4E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C7B5A-3254-414B-AE34-5A29D8F35B2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1F617-982E-47BD-9B20-0BAAB48D3D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6F7E6-3105-4441-9E5B-8FEA947A016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AD7571-5067-416A-9D7F-2C4AAE8FC9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328" y="116712"/>
            <a:ext cx="1180931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665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1424640" cy="5102251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40B06-E3BB-4A84-BA67-F80CF9E0818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4A8CA-F58A-4543-A776-43A57F1B76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36613-4003-4A45-9363-305D29B4FDC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D59291-3F0C-45D9-B6E4-7B39B217C2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24DED-AFD6-44A9-8981-72A85F121D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94147C-29EF-40C0-981B-3371779107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9DB9B-E61E-4C0A-AE8A-6DBF2E692F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300DE-B4BF-46E7-9D73-690A2EC69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9D7B9-6A42-4C95-8763-7263E8B289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9B35A-DD61-4EC5-8369-4DC5D4AF4E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D77B1-9386-4D8B-9B25-C4F9627915B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0122D-3493-4551-92F8-EC959E318F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D80076-8CE4-4F28-8410-F98C41EDF6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5EA77-A126-47E4-9F5A-9A323EF203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6"/>
          </p:nvPr>
        </p:nvSpPr>
        <p:spPr>
          <a:xfrm>
            <a:off x="838201" y="1406939"/>
            <a:ext cx="10515600" cy="46954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+mn-ea"/>
                <a:ea typeface="+mn-ea"/>
              </a:defRPr>
            </a:lvl1pPr>
            <a:lvl2pPr>
              <a:defRPr sz="1600">
                <a:latin typeface="+mn-ea"/>
                <a:ea typeface="+mn-ea"/>
              </a:defRPr>
            </a:lvl2pPr>
            <a:lvl3pPr>
              <a:defRPr sz="16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F1C1C"/>
                </a:solidFill>
              </a:defRPr>
            </a:lvl1pPr>
          </a:lstStyle>
          <a:p>
            <a:r>
              <a:rPr lang="zh-CN" altLang="en-US" smtClean="0"/>
              <a:t>大数据 </a:t>
            </a:r>
            <a:r>
              <a:rPr lang="en-US" altLang="zh-CN" smtClean="0"/>
              <a:t>· </a:t>
            </a:r>
            <a:r>
              <a:rPr lang="zh-CN" altLang="en-US" smtClean="0"/>
              <a:t>全洞察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838199" y="6110290"/>
            <a:ext cx="10539413" cy="227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" name="标题占位符 8"/>
          <p:cNvSpPr>
            <a:spLocks noGrp="1"/>
          </p:cNvSpPr>
          <p:nvPr>
            <p:ph type="title"/>
          </p:nvPr>
        </p:nvSpPr>
        <p:spPr>
          <a:xfrm>
            <a:off x="838200" y="85879"/>
            <a:ext cx="7848600" cy="94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10972803" y="6440245"/>
            <a:ext cx="48260" cy="150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61503" y="6331275"/>
            <a:ext cx="189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8332FC5-C79E-4759-B7E2-96BE3FEA6B2E}" type="slidenum">
              <a:rPr lang="zh-CN" altLang="en-US" smtClean="0">
                <a:solidFill>
                  <a:srgbClr val="1F497D">
                    <a:lumMod val="50000"/>
                  </a:srgbClr>
                </a:solidFill>
              </a:rPr>
            </a:fld>
            <a:endParaRPr lang="zh-CN" alt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22BBA-D706-4549-BA27-EFB436E111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34C5B-77A4-43BC-9664-BE1A5A03A3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C7B5A-3254-414B-AE34-5A29D8F35B2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1F617-982E-47BD-9B20-0BAAB48D3D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6F7E6-3105-4441-9E5B-8FEA947A016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AD7571-5067-416A-9D7F-2C4AAE8FC9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328" y="116712"/>
            <a:ext cx="1180931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665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1424640" cy="5102251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40B06-E3BB-4A84-BA67-F80CF9E0818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4A8CA-F58A-4543-A776-43A57F1B76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36613-4003-4A45-9363-305D29B4FDC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D59291-3F0C-45D9-B6E4-7B39B217C2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24DED-AFD6-44A9-8981-72A85F121D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94147C-29EF-40C0-981B-3371779107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9DB9B-E61E-4C0A-AE8A-6DBF2E692F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300DE-B4BF-46E7-9D73-690A2EC69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8BCDBF-28FE-44F1-A0B4-F5D7106C51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913DF0-0074-4BBE-96E8-22ECCFB775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8402-3818-4904-8939-2EE78C97B27B}" type="datetimeFigureOut">
              <a:rPr lang="en-US">
                <a:solidFill>
                  <a:srgbClr val="383838">
                    <a:tint val="75000"/>
                  </a:srgbClr>
                </a:solidFill>
              </a:rPr>
            </a:fld>
            <a:endParaRPr lang="en-US" dirty="0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AE7F-05CE-4029-AE87-7E985C7C87C7}" type="slidenum">
              <a:rPr lang="en-US">
                <a:solidFill>
                  <a:srgbClr val="383838">
                    <a:tint val="75000"/>
                  </a:srgbClr>
                </a:solidFill>
              </a:rPr>
            </a:fld>
            <a:endParaRPr lang="en-US" dirty="0">
              <a:solidFill>
                <a:srgbClr val="383838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7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9D7B9-6A42-4C95-8763-7263E8B289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9B35A-DD61-4EC5-8369-4DC5D4AF4E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6"/>
          </p:nvPr>
        </p:nvSpPr>
        <p:spPr>
          <a:xfrm>
            <a:off x="838201" y="1406939"/>
            <a:ext cx="10515600" cy="46954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+mn-ea"/>
                <a:ea typeface="+mn-ea"/>
              </a:defRPr>
            </a:lvl1pPr>
            <a:lvl2pPr>
              <a:defRPr sz="1600">
                <a:latin typeface="+mn-ea"/>
                <a:ea typeface="+mn-ea"/>
              </a:defRPr>
            </a:lvl2pPr>
            <a:lvl3pPr>
              <a:defRPr sz="16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F1C1C"/>
                </a:solidFill>
              </a:defRPr>
            </a:lvl1pPr>
          </a:lstStyle>
          <a:p>
            <a:r>
              <a:rPr lang="zh-CN" altLang="en-US" smtClean="0"/>
              <a:t>大数据 </a:t>
            </a:r>
            <a:r>
              <a:rPr lang="en-US" altLang="zh-CN" smtClean="0"/>
              <a:t>· </a:t>
            </a:r>
            <a:r>
              <a:rPr lang="zh-CN" altLang="en-US" smtClean="0"/>
              <a:t>全洞察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838199" y="6110290"/>
            <a:ext cx="10539413" cy="227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" name="标题占位符 8"/>
          <p:cNvSpPr>
            <a:spLocks noGrp="1"/>
          </p:cNvSpPr>
          <p:nvPr>
            <p:ph type="title"/>
          </p:nvPr>
        </p:nvSpPr>
        <p:spPr>
          <a:xfrm>
            <a:off x="838200" y="85879"/>
            <a:ext cx="7848600" cy="94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10972803" y="6440245"/>
            <a:ext cx="48260" cy="150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61503" y="6331275"/>
            <a:ext cx="189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8332FC5-C79E-4759-B7E2-96BE3FEA6B2E}" type="slidenum">
              <a:rPr lang="zh-CN" altLang="en-US" smtClean="0">
                <a:solidFill>
                  <a:srgbClr val="1F497D">
                    <a:lumMod val="50000"/>
                  </a:srgbClr>
                </a:solidFill>
              </a:rPr>
            </a:fld>
            <a:endParaRPr lang="zh-CN" alt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328" y="116712"/>
            <a:ext cx="10368000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6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8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 lIns="243834" tIns="121917" rIns="243834" bIns="121917"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5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5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5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5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5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328" y="116712"/>
            <a:ext cx="10368000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6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8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 lIns="243834" tIns="121917" rIns="243834" bIns="121917"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5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5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5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5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5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23244A-E31B-451B-B046-D4BCD47C8534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73824D-56D6-45F9-A294-A76FFC76F71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7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863106-06B6-4164-9E2A-0BBA9BBAC3DC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9C77C8-D3A5-4D78-A87B-011505614EFF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B0DDB4-8A34-4F55-A308-964C09C7566B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F2C85A-EF9C-4EE8-9A56-4F53D570E52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12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6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7053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941705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3pPr>
            <a:lvl4pPr marL="14122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8827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35394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8244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329501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7655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2DB94-E003-4344-A8F2-5A7011895C62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466BF-C3D1-4650-86C1-FC54FC07A6D5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85"/>
            </a:lvl1pPr>
            <a:lvl2pPr>
              <a:defRPr sz="2470"/>
            </a:lvl2pPr>
            <a:lvl3pPr>
              <a:defRPr sz="2060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85"/>
            </a:lvl1pPr>
            <a:lvl2pPr>
              <a:defRPr sz="2470"/>
            </a:lvl2pPr>
            <a:lvl3pPr>
              <a:defRPr sz="2060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A59201-D4DA-4A51-923A-0CB9D4577B2B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56976-BA20-4065-AAC2-2EE824A9F9F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70" b="1"/>
            </a:lvl1pPr>
            <a:lvl2pPr marL="470535" indent="0">
              <a:buNone/>
              <a:defRPr sz="2060" b="1"/>
            </a:lvl2pPr>
            <a:lvl3pPr marL="941705" indent="0">
              <a:buNone/>
              <a:defRPr sz="1855" b="1"/>
            </a:lvl3pPr>
            <a:lvl4pPr marL="1412240" indent="0">
              <a:buNone/>
              <a:defRPr sz="1645" b="1"/>
            </a:lvl4pPr>
            <a:lvl5pPr marL="1882775" indent="0">
              <a:buNone/>
              <a:defRPr sz="1645" b="1"/>
            </a:lvl5pPr>
            <a:lvl6pPr marL="2353945" indent="0">
              <a:buNone/>
              <a:defRPr sz="1645" b="1"/>
            </a:lvl6pPr>
            <a:lvl7pPr marL="2824480" indent="0">
              <a:buNone/>
              <a:defRPr sz="1645" b="1"/>
            </a:lvl7pPr>
            <a:lvl8pPr marL="3295015" indent="0">
              <a:buNone/>
              <a:defRPr sz="1645" b="1"/>
            </a:lvl8pPr>
            <a:lvl9pPr marL="3765550" indent="0">
              <a:buNone/>
              <a:defRPr sz="16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70"/>
            </a:lvl1pPr>
            <a:lvl2pPr>
              <a:defRPr sz="2060"/>
            </a:lvl2pPr>
            <a:lvl3pPr>
              <a:defRPr sz="1855"/>
            </a:lvl3pPr>
            <a:lvl4pPr>
              <a:defRPr sz="1645"/>
            </a:lvl4pPr>
            <a:lvl5pPr>
              <a:defRPr sz="1645"/>
            </a:lvl5pPr>
            <a:lvl6pPr>
              <a:defRPr sz="1645"/>
            </a:lvl6pPr>
            <a:lvl7pPr>
              <a:defRPr sz="1645"/>
            </a:lvl7pPr>
            <a:lvl8pPr>
              <a:defRPr sz="1645"/>
            </a:lvl8pPr>
            <a:lvl9pPr>
              <a:defRPr sz="16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70" b="1"/>
            </a:lvl1pPr>
            <a:lvl2pPr marL="470535" indent="0">
              <a:buNone/>
              <a:defRPr sz="2060" b="1"/>
            </a:lvl2pPr>
            <a:lvl3pPr marL="941705" indent="0">
              <a:buNone/>
              <a:defRPr sz="1855" b="1"/>
            </a:lvl3pPr>
            <a:lvl4pPr marL="1412240" indent="0">
              <a:buNone/>
              <a:defRPr sz="1645" b="1"/>
            </a:lvl4pPr>
            <a:lvl5pPr marL="1882775" indent="0">
              <a:buNone/>
              <a:defRPr sz="1645" b="1"/>
            </a:lvl5pPr>
            <a:lvl6pPr marL="2353945" indent="0">
              <a:buNone/>
              <a:defRPr sz="1645" b="1"/>
            </a:lvl6pPr>
            <a:lvl7pPr marL="2824480" indent="0">
              <a:buNone/>
              <a:defRPr sz="1645" b="1"/>
            </a:lvl7pPr>
            <a:lvl8pPr marL="3295015" indent="0">
              <a:buNone/>
              <a:defRPr sz="1645" b="1"/>
            </a:lvl8pPr>
            <a:lvl9pPr marL="3765550" indent="0">
              <a:buNone/>
              <a:defRPr sz="16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70"/>
            </a:lvl1pPr>
            <a:lvl2pPr>
              <a:defRPr sz="2060"/>
            </a:lvl2pPr>
            <a:lvl3pPr>
              <a:defRPr sz="1855"/>
            </a:lvl3pPr>
            <a:lvl4pPr>
              <a:defRPr sz="1645"/>
            </a:lvl4pPr>
            <a:lvl5pPr>
              <a:defRPr sz="1645"/>
            </a:lvl5pPr>
            <a:lvl6pPr>
              <a:defRPr sz="1645"/>
            </a:lvl6pPr>
            <a:lvl7pPr>
              <a:defRPr sz="1645"/>
            </a:lvl7pPr>
            <a:lvl8pPr>
              <a:defRPr sz="1645"/>
            </a:lvl8pPr>
            <a:lvl9pPr>
              <a:defRPr sz="16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DC370-6AE1-4F5A-8383-F9C83ADE6904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FA233A-ADE8-4095-A7F5-5F784C73E1B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64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94005" indent="-294005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64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294005" indent="-294005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64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64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64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E90B3E-7C3A-430A-99FB-9B317381EE58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03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3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FC288C-3940-4593-81A5-3F3B1D8689B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2665"/>
            <a:ext cx="2842684" cy="2696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6934E-388D-4A53-924D-A983DB327CEF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299202" y="1303339"/>
            <a:ext cx="5306484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86312" y="753535"/>
            <a:ext cx="5396089" cy="5418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6743"/>
            <a:ext cx="5389033" cy="447145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09884" y="6353176"/>
            <a:ext cx="23622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Date</a:t>
            </a:r>
            <a:br>
              <a: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(change on master slide)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1417" y="6353176"/>
            <a:ext cx="2396067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Title of Presentation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(change on master slide)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 userDrawn="1"/>
        </p:nvCxnSpPr>
        <p:spPr bwMode="auto">
          <a:xfrm>
            <a:off x="6299202" y="1303339"/>
            <a:ext cx="5306484" cy="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86312" y="753535"/>
            <a:ext cx="5396089" cy="5418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6743"/>
            <a:ext cx="5389033" cy="447145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09884" y="6353176"/>
            <a:ext cx="23622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Date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(change on master slide)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1417" y="6353176"/>
            <a:ext cx="2396067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/>
                </a:solidFill>
              </a:rPr>
              <a:t>Title of Presentation</a:t>
            </a:r>
            <a:endParaRPr lang="en-US" altLang="zh-CN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zh-CN">
                <a:solidFill>
                  <a:prstClr val="black"/>
                </a:solidFill>
              </a:rPr>
              <a:t>(change on master slide)</a:t>
            </a:r>
            <a:endParaRPr lang="en-US" altLang="zh-CN">
              <a:solidFill>
                <a:prstClr val="black"/>
              </a:solidFill>
            </a:endParaRPr>
          </a:p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281" y="82616"/>
            <a:ext cx="7598635" cy="85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5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6583659"/>
            <a:ext cx="12192000" cy="2743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70" y="68627"/>
            <a:ext cx="1648068" cy="1107296"/>
          </a:xfrm>
          <a:prstGeom prst="rect">
            <a:avLst/>
          </a:prstGeom>
        </p:spPr>
      </p:pic>
      <p:sp>
        <p:nvSpPr>
          <p:cNvPr id="5" name="剪去单角的矩形 4"/>
          <p:cNvSpPr/>
          <p:nvPr userDrawn="1"/>
        </p:nvSpPr>
        <p:spPr>
          <a:xfrm flipV="1">
            <a:off x="143339" y="0"/>
            <a:ext cx="1440160" cy="144016"/>
          </a:xfrm>
          <a:prstGeom prst="snip1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2667" y="6623051"/>
            <a:ext cx="40301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  <a:t>Copyright © 2015 Accenture. All rights reserved.</a:t>
            </a:r>
            <a:endParaRPr kumimoji="0" lang="en-US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28352" y="6623051"/>
            <a:ext cx="715433" cy="11853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713A34-CB5A-416E-82EF-77B018EAB495}" type="slidenum">
              <a:rPr kumimoji="0" lang="en-CA" altLang="zh-CN" sz="1200" smtClean="0">
                <a:solidFill>
                  <a:srgbClr val="7F7F7F"/>
                </a:solidFill>
                <a:latin typeface="华文细黑" pitchFamily="2" charset="-122"/>
                <a:cs typeface="Arial" panose="020B0604020202020204" pitchFamily="34" charset="0"/>
              </a:rPr>
            </a:fld>
            <a:endParaRPr kumimoji="0" lang="en-CA" altLang="zh-CN" sz="1200" smtClean="0">
              <a:solidFill>
                <a:srgbClr val="7F7F7F"/>
              </a:solidFill>
              <a:latin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9" y="1162053"/>
            <a:ext cx="10943167" cy="5194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36000">
            <a:spAutoFit/>
          </a:bodyPr>
          <a:lstStyle>
            <a:lvl1pPr marL="0" indent="0">
              <a:buNone/>
              <a:defRPr lang="de-DE" sz="2665" b="1" dirty="0" smtClean="0">
                <a:solidFill>
                  <a:schemeClr val="tx2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4715" y="170124"/>
            <a:ext cx="10940348" cy="78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4419" y="1628777"/>
            <a:ext cx="10943167" cy="47529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72000" rIns="0" bIns="0" rtlCol="0">
            <a:normAutofit/>
          </a:bodyPr>
          <a:lstStyle>
            <a:lvl1pPr marL="355600" indent="-355600">
              <a:defRPr lang="de-DE" sz="2665" dirty="0" smtClean="0"/>
            </a:lvl1pPr>
            <a:lvl2pPr marL="719455" indent="-357505">
              <a:defRPr lang="de-DE" sz="2400" dirty="0" smtClean="0"/>
            </a:lvl2pPr>
            <a:lvl3pPr marL="958850" indent="-239395">
              <a:defRPr lang="de-DE" sz="2135" dirty="0" smtClean="0"/>
            </a:lvl3pPr>
            <a:lvl4pPr marL="1193800" indent="-234950">
              <a:defRPr lang="de-DE" sz="1865" dirty="0" smtClean="0"/>
            </a:lvl4pPr>
            <a:lvl5pPr marL="1439545" indent="-239395">
              <a:defRPr lang="en-AU" sz="1600" dirty="0"/>
            </a:lvl5pPr>
          </a:lstStyle>
          <a:p>
            <a:pPr lvl="1"/>
            <a:endParaRPr lang="en-AU" dirty="0"/>
          </a:p>
        </p:txBody>
      </p:sp>
    </p:spTree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94CBD-2AF0-4D82-B1F7-6580A4BCCC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7115A-1343-4D53-AE8D-9147FC0B6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31DA3-5BFE-4010-910B-54A68B5014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CDDE-9F49-4946-9769-14B6AAFEB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79C60-EC33-4173-AD33-FD7E267F0A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805C-FE5D-4DE6-8DFF-3BF2DD1837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sz="half" idx="1"/>
          </p:nvPr>
        </p:nvSpPr>
        <p:spPr>
          <a:xfrm>
            <a:off x="432000" y="919037"/>
            <a:ext cx="10848000" cy="424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381000" indent="-3810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135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93FB-110B-442A-B881-E4B92700D1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6050-463E-4FEC-8133-8242B4B0F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0" y="53578"/>
            <a:ext cx="11572805" cy="834431"/>
          </a:xfrm>
          <a:prstGeom prst="rect">
            <a:avLst/>
          </a:prstGeom>
        </p:spPr>
        <p:txBody>
          <a:bodyPr lIns="74295" tIns="37148" rIns="74295" bIns="37148"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4067" y="6453717"/>
            <a:ext cx="2842684" cy="2688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897C-F468-4D4B-9120-48F5F877435E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C09C-1F4B-40E2-9A61-50E30A7B1F1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77D1-4537-43BC-81BB-5A6FE84B8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914400" y="141278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828800" y="31685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303F3-AE4B-4359-8E56-F1D3D5BAB3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1A82E-BA7C-401C-8243-AC6988B66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49" y="68629"/>
            <a:ext cx="11856640" cy="644691"/>
          </a:xfrm>
          <a:prstGeom prst="rect">
            <a:avLst/>
          </a:prstGeom>
        </p:spPr>
        <p:txBody>
          <a:bodyPr/>
          <a:lstStyle>
            <a:lvl1pPr algn="l">
              <a:defRPr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A256E-6C9F-4347-906E-8553AE010DA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19333"/>
            <a:ext cx="3860800" cy="366184"/>
          </a:xfrm>
          <a:prstGeom prst="rect">
            <a:avLst/>
          </a:prstGeom>
        </p:spPr>
        <p:txBody>
          <a:bodyPr/>
          <a:lstStyle>
            <a:lvl1pPr>
              <a:defRPr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519333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335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0CBE-7A8C-4938-A7F7-ADD4D257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3" Type="http://schemas.openxmlformats.org/officeDocument/2006/relationships/theme" Target="../theme/theme1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0.xml"/><Relationship Id="rId13" Type="http://schemas.openxmlformats.org/officeDocument/2006/relationships/theme" Target="../theme/theme1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1.xml"/><Relationship Id="rId13" Type="http://schemas.openxmlformats.org/officeDocument/2006/relationships/theme" Target="../theme/theme1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0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2.xml"/><Relationship Id="rId13" Type="http://schemas.openxmlformats.org/officeDocument/2006/relationships/theme" Target="../theme/theme1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3.xml"/><Relationship Id="rId18" Type="http://schemas.openxmlformats.org/officeDocument/2006/relationships/theme" Target="../theme/theme19.xml"/><Relationship Id="rId17" Type="http://schemas.openxmlformats.org/officeDocument/2006/relationships/image" Target="../media/image3.jpeg"/><Relationship Id="rId16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20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9.xml"/><Relationship Id="rId10" Type="http://schemas.openxmlformats.org/officeDocument/2006/relationships/theme" Target="../theme/theme20.xml"/><Relationship Id="rId1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7.xml"/><Relationship Id="rId13" Type="http://schemas.openxmlformats.org/officeDocument/2006/relationships/theme" Target="../theme/theme2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6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8.xml"/><Relationship Id="rId14" Type="http://schemas.openxmlformats.org/officeDocument/2006/relationships/theme" Target="../theme/theme2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37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4DBE-EE5B-447D-BE3C-562D9F29C9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C525-92D8-4859-8DFF-A2BDF4034F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53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70535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41705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412240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82775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53060" indent="-3530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765175" indent="-2940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76655" indent="-235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47825" indent="-235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118360" indent="-235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88895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060065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530600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001135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1pPr>
      <a:lvl2pPr marL="47053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2pPr>
      <a:lvl3pPr marL="94170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1224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4pPr>
      <a:lvl5pPr marL="188277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5pPr>
      <a:lvl6pPr marL="235394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6pPr>
      <a:lvl7pPr marL="282448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7pPr>
      <a:lvl8pPr marL="329501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8pPr>
      <a:lvl9pPr marL="376555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>
                <a:tint val="80000"/>
                <a:satMod val="300000"/>
              </a:schemeClr>
            </a:gs>
            <a:gs pos="67000">
              <a:schemeClr val="bg1">
                <a:lumMod val="75000"/>
              </a:schemeClr>
            </a:gs>
            <a:gs pos="7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430323-E022-46C4-8466-6DF4C317887D}" type="datetimeFigureOut">
              <a:rPr lang="en-US">
                <a:solidFill>
                  <a:srgbClr val="383838">
                    <a:tint val="75000"/>
                  </a:srgbClr>
                </a:solidFill>
              </a:rPr>
            </a:fld>
            <a:endParaRPr lang="en-US" dirty="0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187B8-A45A-4312-B07C-264318617209}" type="slidenum">
              <a:rPr lang="en-US">
                <a:solidFill>
                  <a:srgbClr val="383838">
                    <a:tint val="75000"/>
                  </a:srgbClr>
                </a:solidFill>
              </a:rPr>
            </a:fld>
            <a:endParaRPr lang="en-US" dirty="0">
              <a:solidFill>
                <a:srgbClr val="383838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53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70535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41705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412240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82775" algn="ctr" rtl="0" fontAlgn="base">
        <a:spcBef>
          <a:spcPct val="0"/>
        </a:spcBef>
        <a:spcAft>
          <a:spcPct val="0"/>
        </a:spcAft>
        <a:defRPr sz="453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53060" indent="-3530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765175" indent="-2940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76655" indent="-235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47825" indent="-235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118360" indent="-235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88895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060065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530600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001135" indent="-235585" algn="l" defTabSz="941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1pPr>
      <a:lvl2pPr marL="47053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2pPr>
      <a:lvl3pPr marL="94170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1224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4pPr>
      <a:lvl5pPr marL="188277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5pPr>
      <a:lvl6pPr marL="235394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6pPr>
      <a:lvl7pPr marL="282448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7pPr>
      <a:lvl8pPr marL="3295015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8pPr>
      <a:lvl9pPr marL="3765550" algn="l" defTabSz="941070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4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8.xml"/><Relationship Id="rId1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0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"/>
          <p:cNvSpPr txBox="1">
            <a:spLocks noChangeArrowheads="1"/>
          </p:cNvSpPr>
          <p:nvPr/>
        </p:nvSpPr>
        <p:spPr bwMode="auto">
          <a:xfrm>
            <a:off x="4074231" y="5266081"/>
            <a:ext cx="4012485" cy="380819"/>
          </a:xfrm>
          <a:prstGeom prst="rect">
            <a:avLst/>
          </a:prstGeom>
          <a:noFill/>
          <a:ln>
            <a:noFill/>
          </a:ln>
        </p:spPr>
        <p:txBody>
          <a:bodyPr lIns="83965" tIns="41982" rIns="83965" bIns="41982" anchor="ctr"/>
          <a:lstStyle>
            <a:lvl1pPr defTabSz="8204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204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204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204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204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204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204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204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204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zh-CN" sz="2265" b="1" dirty="0" smtClean="0">
                <a:solidFill>
                  <a:prstClr val="white"/>
                </a:solidFill>
                <a:ea typeface="楷体_GB2312"/>
                <a:cs typeface="楷体_GB2312"/>
              </a:rPr>
              <a:t>2016</a:t>
            </a:r>
            <a:r>
              <a:rPr lang="zh-CN" altLang="en-US" sz="2265" b="1" dirty="0" smtClean="0">
                <a:solidFill>
                  <a:prstClr val="white"/>
                </a:solidFill>
                <a:ea typeface="楷体_GB2312"/>
                <a:cs typeface="楷体_GB2312"/>
              </a:rPr>
              <a:t>年</a:t>
            </a:r>
            <a:r>
              <a:rPr lang="en-US" altLang="zh-CN" sz="2265" b="1" dirty="0" smtClean="0">
                <a:solidFill>
                  <a:prstClr val="white"/>
                </a:solidFill>
                <a:ea typeface="楷体_GB2312"/>
                <a:cs typeface="楷体_GB2312"/>
              </a:rPr>
              <a:t>10</a:t>
            </a:r>
            <a:r>
              <a:rPr lang="zh-CN" altLang="en-US" sz="2265" b="1" dirty="0" smtClean="0">
                <a:solidFill>
                  <a:prstClr val="white"/>
                </a:solidFill>
                <a:ea typeface="楷体_GB2312"/>
                <a:cs typeface="楷体_GB2312"/>
              </a:rPr>
              <a:t>月</a:t>
            </a:r>
            <a:endParaRPr lang="en-US" altLang="zh-CN" sz="2265" b="1" dirty="0">
              <a:solidFill>
                <a:prstClr val="white"/>
              </a:solidFill>
              <a:ea typeface="楷体_GB2312"/>
              <a:cs typeface="楷体_GB2312"/>
            </a:endParaRPr>
          </a:p>
        </p:txBody>
      </p:sp>
      <p:sp>
        <p:nvSpPr>
          <p:cNvPr id="14339" name="filename"/>
          <p:cNvSpPr>
            <a:spLocks noChangeArrowheads="1"/>
          </p:cNvSpPr>
          <p:nvPr/>
        </p:nvSpPr>
        <p:spPr bwMode="auto">
          <a:xfrm>
            <a:off x="1580115" y="2052456"/>
            <a:ext cx="8963125" cy="2196652"/>
          </a:xfrm>
          <a:prstGeom prst="rect">
            <a:avLst/>
          </a:prstGeom>
          <a:noFill/>
          <a:ln>
            <a:noFill/>
          </a:ln>
        </p:spPr>
        <p:txBody>
          <a:bodyPr lIns="83965" tIns="41982" rIns="83965" bIns="41982" anchor="ctr"/>
          <a:lstStyle/>
          <a:p>
            <a:pPr algn="ctr" defTabSz="8445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295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数据驱动 智慧园区</a:t>
            </a:r>
            <a:endParaRPr lang="en-US" altLang="zh-CN" sz="4295" b="1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8445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55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37000">
              <a:schemeClr val="bg1">
                <a:lumMod val="75000"/>
              </a:schemeClr>
            </a:gs>
            <a:gs pos="5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16062" y="1260000"/>
            <a:ext cx="6455076" cy="4795200"/>
            <a:chOff x="1752600" y="1676400"/>
            <a:chExt cx="5334000" cy="3962400"/>
          </a:xfrm>
        </p:grpSpPr>
        <p:sp>
          <p:nvSpPr>
            <p:cNvPr id="16" name="Regular Pentagon 15"/>
            <p:cNvSpPr/>
            <p:nvPr/>
          </p:nvSpPr>
          <p:spPr>
            <a:xfrm>
              <a:off x="2667000" y="1981200"/>
              <a:ext cx="3505200" cy="3338286"/>
            </a:xfrm>
            <a:prstGeom prst="pentagon">
              <a:avLst/>
            </a:prstGeom>
            <a:gradFill flip="none" rotWithShape="1">
              <a:gsLst>
                <a:gs pos="0">
                  <a:srgbClr val="000000"/>
                </a:gs>
                <a:gs pos="64000">
                  <a:srgbClr val="4D4D4D">
                    <a:shade val="67500"/>
                    <a:satMod val="115000"/>
                  </a:srgbClr>
                </a:gs>
                <a:gs pos="100000">
                  <a:srgbClr val="4D4D4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52600" y="2895600"/>
              <a:ext cx="1695600" cy="1066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91000" y="2895600"/>
              <a:ext cx="1695600" cy="1066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2200" y="1676400"/>
              <a:ext cx="1695600" cy="1066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38400" y="4572000"/>
              <a:ext cx="1695600" cy="1066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 w="12700">
              <a:solidFill>
                <a:srgbClr val="C00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37600" y="4572000"/>
              <a:ext cx="1695600" cy="1066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 w="12700">
              <a:solidFill>
                <a:srgbClr val="C00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81200"/>
              <a:ext cx="1188799" cy="279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核心业务流程</a:t>
              </a:r>
              <a:endParaRPr lang="en-US" sz="16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3468469"/>
              <a:ext cx="2133600" cy="584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智慧物流园区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主要影响因素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5400" y="3251459"/>
              <a:ext cx="1453800" cy="279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系统兼容对接</a:t>
              </a:r>
              <a:endParaRPr lang="en-US" sz="16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4876800"/>
              <a:ext cx="1453800" cy="279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标准整合</a:t>
              </a:r>
              <a:endParaRPr lang="en-US" sz="16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97799" y="4952674"/>
              <a:ext cx="1576800" cy="279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需求定制化服务</a:t>
              </a:r>
              <a:endParaRPr lang="en-US" sz="16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0166" y="3251459"/>
              <a:ext cx="1576800" cy="279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总规划基础功能</a:t>
              </a:r>
              <a:endParaRPr lang="en-US" sz="16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-1" y="183723"/>
            <a:ext cx="5936567" cy="55396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菜鸟智慧园区核心要素构成：理论与实践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4" name="Rectangle 14"/>
          <p:cNvSpPr/>
          <p:nvPr/>
        </p:nvSpPr>
        <p:spPr>
          <a:xfrm>
            <a:off x="4905996" y="790136"/>
            <a:ext cx="190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阿里系社会化仓配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9077269" y="2996821"/>
            <a:ext cx="190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阿里物流云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6" name="Rectangle 14"/>
          <p:cNvSpPr/>
          <p:nvPr/>
        </p:nvSpPr>
        <p:spPr>
          <a:xfrm>
            <a:off x="802248" y="2919877"/>
            <a:ext cx="1908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Arial" panose="020B0604020202020204" pitchFamily="34" charset="0"/>
              </a:rPr>
              <a:t>数据</a:t>
            </a:r>
            <a:r>
              <a:rPr lang="zh-CN" altLang="en-US" sz="1600" dirty="0" smtClean="0">
                <a:cs typeface="Arial" panose="020B0604020202020204" pitchFamily="34" charset="0"/>
              </a:rPr>
              <a:t>化基础设施</a:t>
            </a:r>
            <a:endParaRPr lang="en-US" altLang="zh-CN" sz="1600" dirty="0" smtClean="0">
              <a:cs typeface="Arial" panose="020B0604020202020204" pitchFamily="34" charset="0"/>
            </a:endParaRPr>
          </a:p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工业基础设施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7" name="Rectangle 14"/>
          <p:cNvSpPr/>
          <p:nvPr/>
        </p:nvSpPr>
        <p:spPr>
          <a:xfrm>
            <a:off x="1579181" y="5471600"/>
            <a:ext cx="190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当日达</a:t>
            </a:r>
            <a:endParaRPr lang="en-US" altLang="zh-CN" sz="1600" dirty="0" smtClean="0">
              <a:cs typeface="Arial" panose="020B0604020202020204" pitchFamily="34" charset="0"/>
            </a:endParaRPr>
          </a:p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此日达</a:t>
            </a:r>
            <a:endParaRPr lang="en-US" altLang="zh-CN" sz="1600" dirty="0" smtClean="0">
              <a:cs typeface="Arial" panose="020B0604020202020204" pitchFamily="34" charset="0"/>
            </a:endParaRPr>
          </a:p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夜间配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8380410" y="5584770"/>
            <a:ext cx="190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数据标准 电子面单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286405" y="2128662"/>
            <a:ext cx="3305908" cy="34606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6"/>
          <p:cNvSpPr/>
          <p:nvPr/>
        </p:nvSpPr>
        <p:spPr>
          <a:xfrm>
            <a:off x="1181343" y="3185144"/>
            <a:ext cx="1575926" cy="1414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6931" y="4938992"/>
            <a:ext cx="1575926" cy="1414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2306931" y="1347837"/>
            <a:ext cx="1575926" cy="1414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/>
          <p:nvPr/>
        </p:nvSpPr>
        <p:spPr>
          <a:xfrm>
            <a:off x="7453532" y="1185187"/>
            <a:ext cx="1575926" cy="1414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6"/>
          <p:cNvSpPr/>
          <p:nvPr/>
        </p:nvSpPr>
        <p:spPr>
          <a:xfrm>
            <a:off x="9106003" y="2909725"/>
            <a:ext cx="1575926" cy="1414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/>
          <p:nvPr/>
        </p:nvSpPr>
        <p:spPr>
          <a:xfrm>
            <a:off x="8318040" y="4938992"/>
            <a:ext cx="1575926" cy="1414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"/>
          <p:cNvSpPr/>
          <p:nvPr/>
        </p:nvSpPr>
        <p:spPr>
          <a:xfrm>
            <a:off x="3140019" y="2707861"/>
            <a:ext cx="2570785" cy="257078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5"/>
          <p:cNvSpPr/>
          <p:nvPr/>
        </p:nvSpPr>
        <p:spPr>
          <a:xfrm>
            <a:off x="6191768" y="2707861"/>
            <a:ext cx="2570785" cy="257078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2995390" y="3707561"/>
            <a:ext cx="258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支撑服务业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（物流园区）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6156669" y="3712001"/>
            <a:ext cx="258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衍生服务业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（产业园区）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1795150" y="1679511"/>
            <a:ext cx="258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菜鸟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数据产品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7019871" y="1391992"/>
            <a:ext cx="2582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商务配套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生活配套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政务配套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8602951" y="3199729"/>
            <a:ext cx="2582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人才引进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人才培训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7814988" y="5337973"/>
            <a:ext cx="258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文化输出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资源倾斜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1785541" y="5337973"/>
            <a:ext cx="258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解决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prstClr val="white"/>
                </a:solidFill>
              </a:rPr>
              <a:t>方案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24" name="Rectangle 10"/>
          <p:cNvSpPr/>
          <p:nvPr/>
        </p:nvSpPr>
        <p:spPr>
          <a:xfrm>
            <a:off x="693737" y="3547810"/>
            <a:ext cx="2582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物流园区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prstClr val="white"/>
                </a:solidFill>
              </a:rPr>
              <a:t>配套硬件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83723"/>
            <a:ext cx="5710804" cy="55396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智慧物流园区与产业园区联动效应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6" name="Rectangle 14"/>
          <p:cNvSpPr/>
          <p:nvPr/>
        </p:nvSpPr>
        <p:spPr>
          <a:xfrm>
            <a:off x="4915866" y="1448679"/>
            <a:ext cx="1908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cs typeface="Arial" panose="020B0604020202020204" pitchFamily="34" charset="0"/>
              </a:rPr>
              <a:t>产业联动与新型城镇化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8180" y="1460063"/>
            <a:ext cx="3436839" cy="1561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5844" y="3838307"/>
            <a:ext cx="1873934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1775" y="3889621"/>
            <a:ext cx="173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物流资源描述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4659" y="3838307"/>
            <a:ext cx="1911347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3374" y="3889621"/>
            <a:ext cx="207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服务组合与推荐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65451" y="4823749"/>
            <a:ext cx="1873934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79518" y="4889131"/>
            <a:ext cx="173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物流需求管理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9331" y="4801217"/>
            <a:ext cx="1873934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8991" y="4852531"/>
            <a:ext cx="206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zh-CN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QOS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监控与管理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79520" y="5814673"/>
            <a:ext cx="1873934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9519" y="5865987"/>
            <a:ext cx="173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模式检索匹配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04799" y="5818991"/>
            <a:ext cx="1873934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90730" y="5870305"/>
            <a:ext cx="173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物流云调度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1858" y="1372734"/>
            <a:ext cx="1961577" cy="528292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473528" y="1422668"/>
            <a:ext cx="2021909" cy="5275384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60210" y="1564067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6142" y="1615381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仓储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60210" y="2195744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6142" y="2247058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运输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46142" y="2827421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2074" y="2878735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分拣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0032" y="3456110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5964" y="3521492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包装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40033" y="4079144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5965" y="4158594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配送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25964" y="4728426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1896" y="4779740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报关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5964" y="5372359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1896" y="5423673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金融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5964" y="6019046"/>
            <a:ext cx="1670448" cy="55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1896" y="6070360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税收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34381" y="1682396"/>
            <a:ext cx="1670448" cy="55784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20313" y="1733710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作业人员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48449" y="2618447"/>
            <a:ext cx="1670448" cy="55784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34381" y="2669761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服务人员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62517" y="3502514"/>
            <a:ext cx="1670448" cy="55784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48449" y="3553828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管理人员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76585" y="4349730"/>
            <a:ext cx="1670448" cy="55784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662517" y="4401044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客户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76585" y="5170931"/>
            <a:ext cx="1670448" cy="55784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62517" y="5222245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接入服务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676585" y="5970165"/>
            <a:ext cx="1670448" cy="55784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62517" y="6021479"/>
            <a:ext cx="155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接入服务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77718" y="602484"/>
            <a:ext cx="1971649" cy="51581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1786" y="617546"/>
            <a:ext cx="182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云服务提供端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383341" y="602848"/>
            <a:ext cx="2112096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25546" y="654162"/>
            <a:ext cx="196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云服务接收端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568318" y="573525"/>
            <a:ext cx="2338919" cy="55784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701625" y="635310"/>
            <a:ext cx="204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云服务管理平台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56" name="左右箭头 55"/>
          <p:cNvSpPr/>
          <p:nvPr/>
        </p:nvSpPr>
        <p:spPr>
          <a:xfrm rot="5400000">
            <a:off x="4124492" y="4407469"/>
            <a:ext cx="545609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左右箭头 56"/>
          <p:cNvSpPr/>
          <p:nvPr/>
        </p:nvSpPr>
        <p:spPr>
          <a:xfrm rot="5400000">
            <a:off x="4116777" y="5403202"/>
            <a:ext cx="495000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左右箭头 57"/>
          <p:cNvSpPr/>
          <p:nvPr/>
        </p:nvSpPr>
        <p:spPr>
          <a:xfrm rot="5400000">
            <a:off x="6527360" y="4391532"/>
            <a:ext cx="545609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左右箭头 58"/>
          <p:cNvSpPr/>
          <p:nvPr/>
        </p:nvSpPr>
        <p:spPr>
          <a:xfrm rot="5400000">
            <a:off x="6503346" y="5417145"/>
            <a:ext cx="545609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左右箭头 59"/>
          <p:cNvSpPr/>
          <p:nvPr/>
        </p:nvSpPr>
        <p:spPr>
          <a:xfrm rot="5400000">
            <a:off x="5342015" y="3152329"/>
            <a:ext cx="608111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左右箭头 60"/>
          <p:cNvSpPr/>
          <p:nvPr/>
        </p:nvSpPr>
        <p:spPr>
          <a:xfrm>
            <a:off x="5323836" y="5911071"/>
            <a:ext cx="610961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左右箭头 61"/>
          <p:cNvSpPr/>
          <p:nvPr/>
        </p:nvSpPr>
        <p:spPr>
          <a:xfrm rot="5400000">
            <a:off x="1518414" y="1084088"/>
            <a:ext cx="405794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左右箭头 62"/>
          <p:cNvSpPr/>
          <p:nvPr/>
        </p:nvSpPr>
        <p:spPr>
          <a:xfrm rot="5400000">
            <a:off x="5566094" y="1057018"/>
            <a:ext cx="405794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左右箭头 64"/>
          <p:cNvSpPr/>
          <p:nvPr/>
        </p:nvSpPr>
        <p:spPr>
          <a:xfrm rot="5400000">
            <a:off x="9308912" y="1125424"/>
            <a:ext cx="405794" cy="346162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277772" y="3629465"/>
            <a:ext cx="4740812" cy="2898546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-14068" y="42204"/>
            <a:ext cx="5337904" cy="55396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智慧物流园区云服务系统逻辑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9" name="文本框 68"/>
          <p:cNvSpPr txBox="1"/>
          <p:nvPr/>
        </p:nvSpPr>
        <p:spPr bwMode="auto">
          <a:xfrm>
            <a:off x="169071" y="6565759"/>
            <a:ext cx="8110288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</a:t>
            </a:r>
            <a:r>
              <a:rPr lang="zh-CN" altLang="en-US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：图表借鉴</a:t>
            </a:r>
            <a:r>
              <a:rPr lang="en-US" altLang="zh-CN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云服务的物流园区服务资源共享与配置模式</a:t>
            </a:r>
            <a:r>
              <a:rPr lang="zh-CN" altLang="en-US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en-US" altLang="zh-CN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60244" y="1321387"/>
            <a:ext cx="4440116" cy="23868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60445"/>
            <a:ext cx="7563703" cy="462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智慧物流园区与三代物流机器人应用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5793" y="6404810"/>
            <a:ext cx="4572000" cy="28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1000" dirty="0">
                <a:solidFill>
                  <a:prstClr val="black"/>
                </a:solidFill>
                <a:latin typeface="宋体" panose="02010600030101010101" pitchFamily="2" charset="-122"/>
                <a:cs typeface="Arial Unicode MS" panose="020B0604020202020204" pitchFamily="34" charset="-122"/>
              </a:rPr>
              <a:t>数据来源：菜鸟</a:t>
            </a:r>
            <a:r>
              <a:rPr lang="en-US" altLang="zh-CN" sz="1000" dirty="0">
                <a:solidFill>
                  <a:prstClr val="black"/>
                </a:solidFill>
                <a:latin typeface="宋体" panose="02010600030101010101" pitchFamily="2" charset="-122"/>
                <a:cs typeface="Arial Unicode MS" panose="020B0604020202020204" pitchFamily="34" charset="-122"/>
              </a:rPr>
              <a:t>ET</a:t>
            </a:r>
            <a:r>
              <a:rPr lang="zh-CN" altLang="en-US" sz="1000" dirty="0">
                <a:solidFill>
                  <a:prstClr val="black"/>
                </a:solidFill>
                <a:latin typeface="宋体" panose="02010600030101010101" pitchFamily="2" charset="-122"/>
                <a:cs typeface="Arial Unicode MS" panose="020B0604020202020204" pitchFamily="34" charset="-122"/>
              </a:rPr>
              <a:t>实验室  阿里研究院  公开资料</a:t>
            </a:r>
            <a:endParaRPr lang="en-US" altLang="zh-CN" sz="1000" dirty="0">
              <a:solidFill>
                <a:prstClr val="black"/>
              </a:solidFill>
              <a:latin typeface="宋体" panose="02010600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338" y="1039181"/>
            <a:ext cx="4193579" cy="2669039"/>
          </a:xfrm>
          <a:prstGeom prst="rect">
            <a:avLst/>
          </a:prstGeom>
        </p:spPr>
      </p:pic>
      <p:sp>
        <p:nvSpPr>
          <p:cNvPr id="13" name="Pentagon 8"/>
          <p:cNvSpPr/>
          <p:nvPr/>
        </p:nvSpPr>
        <p:spPr>
          <a:xfrm rot="5400000">
            <a:off x="7998309" y="-888962"/>
            <a:ext cx="563986" cy="4440116"/>
          </a:xfrm>
          <a:prstGeom prst="homePlate">
            <a:avLst>
              <a:gd name="adj" fmla="val 3500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7499062" y="1067205"/>
            <a:ext cx="14526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菜鸟小</a:t>
            </a:r>
            <a:r>
              <a:rPr lang="en-US" altLang="zh-CN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8903" y="4152257"/>
            <a:ext cx="4254014" cy="2175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Pentagon 8"/>
          <p:cNvSpPr/>
          <p:nvPr/>
        </p:nvSpPr>
        <p:spPr>
          <a:xfrm rot="5400000">
            <a:off x="3033917" y="2034959"/>
            <a:ext cx="563986" cy="4254014"/>
          </a:xfrm>
          <a:prstGeom prst="homePlate">
            <a:avLst>
              <a:gd name="adj" fmla="val 3500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2627721" y="3898075"/>
            <a:ext cx="1391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GEEK+</a:t>
            </a:r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6045004" y="1599032"/>
            <a:ext cx="4577275" cy="2070490"/>
          </a:xfrm>
          <a:prstGeom prst="rect">
            <a:avLst/>
          </a:prstGeom>
          <a:noFill/>
          <a:ln>
            <a:noFill/>
          </a:ln>
        </p:spPr>
        <p:txBody>
          <a:bodyPr wrap="square" lIns="99745" tIns="49873" rIns="99745" bIns="49873">
            <a:spAutoFit/>
          </a:bodyPr>
          <a:lstStyle>
            <a:lvl1pPr marL="85725" indent="-85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1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功能设置：室内室外均可运行 用蓝牙与电梯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zh-CN" altLang="en-US" sz="1600" b="1" dirty="0" smtClean="0">
                <a:solidFill>
                  <a:prstClr val="white"/>
                </a:solidFill>
              </a:rPr>
              <a:t>交互  召唤电梯上楼  自动配送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2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运行指标：配送半径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15-25KM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，时速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3.6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公里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3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工作原理：基于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SLAM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技术，以环境感知，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zh-CN" altLang="en-US" sz="1600" b="1" dirty="0" smtClean="0">
                <a:solidFill>
                  <a:prstClr val="white"/>
                </a:solidFill>
              </a:rPr>
              <a:t>重建，定位为基础，对不同实体进行感知与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zh-CN" altLang="en-US" sz="1600" b="1" dirty="0" smtClean="0">
                <a:solidFill>
                  <a:prstClr val="white"/>
                </a:solidFill>
              </a:rPr>
              <a:t>轨迹预判，做到精准控制。室外采用千寻定位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zh-CN" altLang="en-US" sz="1600" b="1" dirty="0" smtClean="0">
                <a:solidFill>
                  <a:prstClr val="white"/>
                </a:solidFill>
              </a:rPr>
              <a:t>支撑，室内以激光，视觉技术定位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4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可行性：大规模应用成本可低于一线城市人工</a:t>
            </a:r>
            <a:endParaRPr lang="en-US" altLang="zh-CN" sz="1600" b="1" dirty="0" smtClean="0">
              <a:solidFill>
                <a:prstClr val="white"/>
              </a:solidFill>
            </a:endParaRP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1249338" y="4429521"/>
            <a:ext cx="4193579" cy="1578048"/>
          </a:xfrm>
          <a:prstGeom prst="rect">
            <a:avLst/>
          </a:prstGeom>
          <a:noFill/>
          <a:ln>
            <a:noFill/>
          </a:ln>
        </p:spPr>
        <p:txBody>
          <a:bodyPr wrap="square" lIns="99745" tIns="49873" rIns="99745" bIns="49873">
            <a:spAutoFit/>
          </a:bodyPr>
          <a:lstStyle>
            <a:lvl1pPr marL="85725" indent="-85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1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功能设置：混沌式管理 仓内搬运货架</a:t>
            </a:r>
            <a:endParaRPr lang="en-US" altLang="zh-CN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2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运行指标：</a:t>
            </a:r>
            <a:r>
              <a:rPr lang="zh-CN" altLang="en-US" sz="1600" b="1" dirty="0">
                <a:solidFill>
                  <a:prstClr val="white"/>
                </a:solidFill>
              </a:rPr>
              <a:t>时速</a:t>
            </a:r>
            <a:r>
              <a:rPr lang="en-US" altLang="zh-CN" sz="1600" b="1" dirty="0">
                <a:solidFill>
                  <a:prstClr val="white"/>
                </a:solidFill>
              </a:rPr>
              <a:t>1.5</a:t>
            </a:r>
            <a:r>
              <a:rPr lang="zh-CN" altLang="en-US" sz="1600" b="1" dirty="0">
                <a:solidFill>
                  <a:prstClr val="white"/>
                </a:solidFill>
              </a:rPr>
              <a:t>米每秒，承重</a:t>
            </a:r>
            <a:r>
              <a:rPr lang="en-US" altLang="zh-CN" sz="1600" b="1" dirty="0">
                <a:solidFill>
                  <a:prstClr val="white"/>
                </a:solidFill>
              </a:rPr>
              <a:t>700KG 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3 3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原理：</a:t>
            </a:r>
            <a:r>
              <a:rPr lang="zh-CN" altLang="en-US" sz="1600" b="1" dirty="0">
                <a:solidFill>
                  <a:prstClr val="white"/>
                </a:solidFill>
              </a:rPr>
              <a:t>基于二维码将仓储地理位置数据化，机器人以既定算法确定运行路线</a:t>
            </a:r>
            <a:endParaRPr lang="en-US" altLang="zh-CN" sz="1600" b="1" dirty="0">
              <a:solidFill>
                <a:prstClr val="whit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prstClr val="white"/>
                </a:solidFill>
              </a:rPr>
              <a:t>4  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可行性：国际先例亚马逊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KIVA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已实际投入使用，国内即将投入使用</a:t>
            </a:r>
            <a:endParaRPr lang="en-US" altLang="zh-CN" sz="1600" b="1" dirty="0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5" y="3898075"/>
            <a:ext cx="4455356" cy="2430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846" y="274789"/>
            <a:ext cx="5283013" cy="4955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菜鸟智慧园区实际应用效果比对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6" name="Freeform 5"/>
          <p:cNvSpPr/>
          <p:nvPr/>
        </p:nvSpPr>
        <p:spPr bwMode="invGray">
          <a:xfrm>
            <a:off x="4687966" y="6517027"/>
            <a:ext cx="336550" cy="282575"/>
          </a:xfrm>
          <a:custGeom>
            <a:avLst/>
            <a:gdLst>
              <a:gd name="T0" fmla="*/ 48 w 177"/>
              <a:gd name="T1" fmla="*/ 16 h 161"/>
              <a:gd name="T2" fmla="*/ 64 w 177"/>
              <a:gd name="T3" fmla="*/ 16 h 161"/>
              <a:gd name="T4" fmla="*/ 80 w 177"/>
              <a:gd name="T5" fmla="*/ 8 h 161"/>
              <a:gd name="T6" fmla="*/ 96 w 177"/>
              <a:gd name="T7" fmla="*/ 16 h 161"/>
              <a:gd name="T8" fmla="*/ 120 w 177"/>
              <a:gd name="T9" fmla="*/ 0 h 161"/>
              <a:gd name="T10" fmla="*/ 152 w 177"/>
              <a:gd name="T11" fmla="*/ 8 h 161"/>
              <a:gd name="T12" fmla="*/ 168 w 177"/>
              <a:gd name="T13" fmla="*/ 0 h 161"/>
              <a:gd name="T14" fmla="*/ 176 w 177"/>
              <a:gd name="T15" fmla="*/ 32 h 161"/>
              <a:gd name="T16" fmla="*/ 152 w 177"/>
              <a:gd name="T17" fmla="*/ 48 h 161"/>
              <a:gd name="T18" fmla="*/ 144 w 177"/>
              <a:gd name="T19" fmla="*/ 104 h 161"/>
              <a:gd name="T20" fmla="*/ 128 w 177"/>
              <a:gd name="T21" fmla="*/ 120 h 161"/>
              <a:gd name="T22" fmla="*/ 128 w 177"/>
              <a:gd name="T23" fmla="*/ 144 h 161"/>
              <a:gd name="T24" fmla="*/ 104 w 177"/>
              <a:gd name="T25" fmla="*/ 136 h 161"/>
              <a:gd name="T26" fmla="*/ 96 w 177"/>
              <a:gd name="T27" fmla="*/ 144 h 161"/>
              <a:gd name="T28" fmla="*/ 96 w 177"/>
              <a:gd name="T29" fmla="*/ 160 h 161"/>
              <a:gd name="T30" fmla="*/ 80 w 177"/>
              <a:gd name="T31" fmla="*/ 160 h 161"/>
              <a:gd name="T32" fmla="*/ 48 w 177"/>
              <a:gd name="T33" fmla="*/ 144 h 161"/>
              <a:gd name="T34" fmla="*/ 8 w 177"/>
              <a:gd name="T35" fmla="*/ 136 h 161"/>
              <a:gd name="T36" fmla="*/ 0 w 177"/>
              <a:gd name="T37" fmla="*/ 88 h 161"/>
              <a:gd name="T38" fmla="*/ 0 w 177"/>
              <a:gd name="T39" fmla="*/ 64 h 161"/>
              <a:gd name="T40" fmla="*/ 40 w 177"/>
              <a:gd name="T41" fmla="*/ 32 h 161"/>
              <a:gd name="T42" fmla="*/ 48 w 177"/>
              <a:gd name="T43" fmla="*/ 1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7" h="161">
                <a:moveTo>
                  <a:pt x="48" y="16"/>
                </a:moveTo>
                <a:lnTo>
                  <a:pt x="64" y="16"/>
                </a:lnTo>
                <a:lnTo>
                  <a:pt x="80" y="8"/>
                </a:lnTo>
                <a:lnTo>
                  <a:pt x="96" y="16"/>
                </a:lnTo>
                <a:lnTo>
                  <a:pt x="120" y="0"/>
                </a:lnTo>
                <a:lnTo>
                  <a:pt x="152" y="8"/>
                </a:lnTo>
                <a:lnTo>
                  <a:pt x="168" y="0"/>
                </a:lnTo>
                <a:lnTo>
                  <a:pt x="176" y="32"/>
                </a:lnTo>
                <a:lnTo>
                  <a:pt x="152" y="48"/>
                </a:lnTo>
                <a:lnTo>
                  <a:pt x="144" y="104"/>
                </a:lnTo>
                <a:lnTo>
                  <a:pt x="128" y="120"/>
                </a:lnTo>
                <a:lnTo>
                  <a:pt x="128" y="144"/>
                </a:lnTo>
                <a:lnTo>
                  <a:pt x="104" y="136"/>
                </a:lnTo>
                <a:lnTo>
                  <a:pt x="96" y="144"/>
                </a:lnTo>
                <a:lnTo>
                  <a:pt x="96" y="160"/>
                </a:lnTo>
                <a:lnTo>
                  <a:pt x="80" y="160"/>
                </a:lnTo>
                <a:lnTo>
                  <a:pt x="48" y="144"/>
                </a:lnTo>
                <a:lnTo>
                  <a:pt x="8" y="136"/>
                </a:lnTo>
                <a:lnTo>
                  <a:pt x="0" y="88"/>
                </a:lnTo>
                <a:lnTo>
                  <a:pt x="0" y="64"/>
                </a:lnTo>
                <a:lnTo>
                  <a:pt x="40" y="32"/>
                </a:lnTo>
                <a:lnTo>
                  <a:pt x="48" y="1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5400" cap="rnd" cmpd="sng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invGray">
          <a:xfrm>
            <a:off x="4721305" y="6604338"/>
            <a:ext cx="720725" cy="1666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海南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68" name="Freeform 7"/>
          <p:cNvSpPr/>
          <p:nvPr/>
        </p:nvSpPr>
        <p:spPr bwMode="invGray">
          <a:xfrm>
            <a:off x="5897642" y="1903751"/>
            <a:ext cx="1343025" cy="1225550"/>
          </a:xfrm>
          <a:custGeom>
            <a:avLst/>
            <a:gdLst>
              <a:gd name="T0" fmla="*/ 16 w 705"/>
              <a:gd name="T1" fmla="*/ 64 h 697"/>
              <a:gd name="T2" fmla="*/ 32 w 705"/>
              <a:gd name="T3" fmla="*/ 104 h 697"/>
              <a:gd name="T4" fmla="*/ 72 w 705"/>
              <a:gd name="T5" fmla="*/ 104 h 697"/>
              <a:gd name="T6" fmla="*/ 104 w 705"/>
              <a:gd name="T7" fmla="*/ 176 h 697"/>
              <a:gd name="T8" fmla="*/ 160 w 705"/>
              <a:gd name="T9" fmla="*/ 160 h 697"/>
              <a:gd name="T10" fmla="*/ 232 w 705"/>
              <a:gd name="T11" fmla="*/ 168 h 697"/>
              <a:gd name="T12" fmla="*/ 216 w 705"/>
              <a:gd name="T13" fmla="*/ 312 h 697"/>
              <a:gd name="T14" fmla="*/ 192 w 705"/>
              <a:gd name="T15" fmla="*/ 392 h 697"/>
              <a:gd name="T16" fmla="*/ 104 w 705"/>
              <a:gd name="T17" fmla="*/ 464 h 697"/>
              <a:gd name="T18" fmla="*/ 152 w 705"/>
              <a:gd name="T19" fmla="*/ 488 h 697"/>
              <a:gd name="T20" fmla="*/ 136 w 705"/>
              <a:gd name="T21" fmla="*/ 520 h 697"/>
              <a:gd name="T22" fmla="*/ 176 w 705"/>
              <a:gd name="T23" fmla="*/ 544 h 697"/>
              <a:gd name="T24" fmla="*/ 192 w 705"/>
              <a:gd name="T25" fmla="*/ 576 h 697"/>
              <a:gd name="T26" fmla="*/ 288 w 705"/>
              <a:gd name="T27" fmla="*/ 584 h 697"/>
              <a:gd name="T28" fmla="*/ 320 w 705"/>
              <a:gd name="T29" fmla="*/ 592 h 697"/>
              <a:gd name="T30" fmla="*/ 384 w 705"/>
              <a:gd name="T31" fmla="*/ 640 h 697"/>
              <a:gd name="T32" fmla="*/ 424 w 705"/>
              <a:gd name="T33" fmla="*/ 664 h 697"/>
              <a:gd name="T34" fmla="*/ 432 w 705"/>
              <a:gd name="T35" fmla="*/ 624 h 697"/>
              <a:gd name="T36" fmla="*/ 480 w 705"/>
              <a:gd name="T37" fmla="*/ 696 h 697"/>
              <a:gd name="T38" fmla="*/ 496 w 705"/>
              <a:gd name="T39" fmla="*/ 680 h 697"/>
              <a:gd name="T40" fmla="*/ 552 w 705"/>
              <a:gd name="T41" fmla="*/ 680 h 697"/>
              <a:gd name="T42" fmla="*/ 592 w 705"/>
              <a:gd name="T43" fmla="*/ 632 h 697"/>
              <a:gd name="T44" fmla="*/ 600 w 705"/>
              <a:gd name="T45" fmla="*/ 528 h 697"/>
              <a:gd name="T46" fmla="*/ 664 w 705"/>
              <a:gd name="T47" fmla="*/ 536 h 697"/>
              <a:gd name="T48" fmla="*/ 680 w 705"/>
              <a:gd name="T49" fmla="*/ 344 h 697"/>
              <a:gd name="T50" fmla="*/ 696 w 705"/>
              <a:gd name="T51" fmla="*/ 296 h 697"/>
              <a:gd name="T52" fmla="*/ 704 w 705"/>
              <a:gd name="T53" fmla="*/ 256 h 697"/>
              <a:gd name="T54" fmla="*/ 608 w 705"/>
              <a:gd name="T55" fmla="*/ 320 h 697"/>
              <a:gd name="T56" fmla="*/ 560 w 705"/>
              <a:gd name="T57" fmla="*/ 360 h 697"/>
              <a:gd name="T58" fmla="*/ 488 w 705"/>
              <a:gd name="T59" fmla="*/ 304 h 697"/>
              <a:gd name="T60" fmla="*/ 440 w 705"/>
              <a:gd name="T61" fmla="*/ 280 h 697"/>
              <a:gd name="T62" fmla="*/ 376 w 705"/>
              <a:gd name="T63" fmla="*/ 256 h 697"/>
              <a:gd name="T64" fmla="*/ 360 w 705"/>
              <a:gd name="T65" fmla="*/ 240 h 697"/>
              <a:gd name="T66" fmla="*/ 336 w 705"/>
              <a:gd name="T67" fmla="*/ 248 h 697"/>
              <a:gd name="T68" fmla="*/ 264 w 705"/>
              <a:gd name="T69" fmla="*/ 128 h 697"/>
              <a:gd name="T70" fmla="*/ 248 w 705"/>
              <a:gd name="T71" fmla="*/ 88 h 697"/>
              <a:gd name="T72" fmla="*/ 144 w 705"/>
              <a:gd name="T73" fmla="*/ 24 h 697"/>
              <a:gd name="T74" fmla="*/ 16 w 705"/>
              <a:gd name="T75" fmla="*/ 16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5" h="697">
                <a:moveTo>
                  <a:pt x="8" y="32"/>
                </a:moveTo>
                <a:lnTo>
                  <a:pt x="16" y="64"/>
                </a:lnTo>
                <a:lnTo>
                  <a:pt x="0" y="96"/>
                </a:lnTo>
                <a:lnTo>
                  <a:pt x="32" y="104"/>
                </a:lnTo>
                <a:lnTo>
                  <a:pt x="48" y="88"/>
                </a:lnTo>
                <a:lnTo>
                  <a:pt x="72" y="104"/>
                </a:lnTo>
                <a:lnTo>
                  <a:pt x="88" y="152"/>
                </a:lnTo>
                <a:lnTo>
                  <a:pt x="104" y="176"/>
                </a:lnTo>
                <a:lnTo>
                  <a:pt x="144" y="160"/>
                </a:lnTo>
                <a:lnTo>
                  <a:pt x="160" y="160"/>
                </a:lnTo>
                <a:lnTo>
                  <a:pt x="192" y="128"/>
                </a:lnTo>
                <a:lnTo>
                  <a:pt x="232" y="168"/>
                </a:lnTo>
                <a:lnTo>
                  <a:pt x="208" y="248"/>
                </a:lnTo>
                <a:lnTo>
                  <a:pt x="216" y="312"/>
                </a:lnTo>
                <a:lnTo>
                  <a:pt x="192" y="336"/>
                </a:lnTo>
                <a:lnTo>
                  <a:pt x="192" y="392"/>
                </a:lnTo>
                <a:lnTo>
                  <a:pt x="176" y="368"/>
                </a:lnTo>
                <a:lnTo>
                  <a:pt x="104" y="464"/>
                </a:lnTo>
                <a:lnTo>
                  <a:pt x="128" y="504"/>
                </a:lnTo>
                <a:lnTo>
                  <a:pt x="152" y="488"/>
                </a:lnTo>
                <a:lnTo>
                  <a:pt x="160" y="504"/>
                </a:lnTo>
                <a:lnTo>
                  <a:pt x="136" y="520"/>
                </a:lnTo>
                <a:lnTo>
                  <a:pt x="136" y="544"/>
                </a:lnTo>
                <a:lnTo>
                  <a:pt x="176" y="544"/>
                </a:lnTo>
                <a:lnTo>
                  <a:pt x="192" y="536"/>
                </a:lnTo>
                <a:lnTo>
                  <a:pt x="192" y="576"/>
                </a:lnTo>
                <a:lnTo>
                  <a:pt x="232" y="600"/>
                </a:lnTo>
                <a:lnTo>
                  <a:pt x="288" y="584"/>
                </a:lnTo>
                <a:lnTo>
                  <a:pt x="288" y="608"/>
                </a:lnTo>
                <a:lnTo>
                  <a:pt x="320" y="592"/>
                </a:lnTo>
                <a:lnTo>
                  <a:pt x="368" y="640"/>
                </a:lnTo>
                <a:lnTo>
                  <a:pt x="384" y="640"/>
                </a:lnTo>
                <a:lnTo>
                  <a:pt x="400" y="672"/>
                </a:lnTo>
                <a:lnTo>
                  <a:pt x="424" y="664"/>
                </a:lnTo>
                <a:lnTo>
                  <a:pt x="424" y="632"/>
                </a:lnTo>
                <a:lnTo>
                  <a:pt x="432" y="624"/>
                </a:lnTo>
                <a:lnTo>
                  <a:pt x="432" y="664"/>
                </a:lnTo>
                <a:lnTo>
                  <a:pt x="480" y="696"/>
                </a:lnTo>
                <a:lnTo>
                  <a:pt x="488" y="672"/>
                </a:lnTo>
                <a:lnTo>
                  <a:pt x="496" y="680"/>
                </a:lnTo>
                <a:lnTo>
                  <a:pt x="528" y="648"/>
                </a:lnTo>
                <a:lnTo>
                  <a:pt x="552" y="680"/>
                </a:lnTo>
                <a:lnTo>
                  <a:pt x="600" y="680"/>
                </a:lnTo>
                <a:lnTo>
                  <a:pt x="592" y="632"/>
                </a:lnTo>
                <a:lnTo>
                  <a:pt x="568" y="576"/>
                </a:lnTo>
                <a:lnTo>
                  <a:pt x="600" y="528"/>
                </a:lnTo>
                <a:lnTo>
                  <a:pt x="632" y="520"/>
                </a:lnTo>
                <a:lnTo>
                  <a:pt x="664" y="536"/>
                </a:lnTo>
                <a:lnTo>
                  <a:pt x="688" y="424"/>
                </a:lnTo>
                <a:lnTo>
                  <a:pt x="680" y="344"/>
                </a:lnTo>
                <a:lnTo>
                  <a:pt x="696" y="328"/>
                </a:lnTo>
                <a:lnTo>
                  <a:pt x="696" y="296"/>
                </a:lnTo>
                <a:lnTo>
                  <a:pt x="680" y="288"/>
                </a:lnTo>
                <a:lnTo>
                  <a:pt x="704" y="256"/>
                </a:lnTo>
                <a:lnTo>
                  <a:pt x="680" y="256"/>
                </a:lnTo>
                <a:lnTo>
                  <a:pt x="608" y="320"/>
                </a:lnTo>
                <a:lnTo>
                  <a:pt x="608" y="336"/>
                </a:lnTo>
                <a:lnTo>
                  <a:pt x="560" y="360"/>
                </a:lnTo>
                <a:lnTo>
                  <a:pt x="520" y="360"/>
                </a:lnTo>
                <a:lnTo>
                  <a:pt x="488" y="304"/>
                </a:lnTo>
                <a:lnTo>
                  <a:pt x="488" y="280"/>
                </a:lnTo>
                <a:lnTo>
                  <a:pt x="440" y="280"/>
                </a:lnTo>
                <a:lnTo>
                  <a:pt x="416" y="256"/>
                </a:lnTo>
                <a:lnTo>
                  <a:pt x="376" y="256"/>
                </a:lnTo>
                <a:lnTo>
                  <a:pt x="376" y="240"/>
                </a:lnTo>
                <a:lnTo>
                  <a:pt x="360" y="240"/>
                </a:lnTo>
                <a:lnTo>
                  <a:pt x="360" y="256"/>
                </a:lnTo>
                <a:lnTo>
                  <a:pt x="336" y="248"/>
                </a:lnTo>
                <a:lnTo>
                  <a:pt x="296" y="176"/>
                </a:lnTo>
                <a:lnTo>
                  <a:pt x="264" y="128"/>
                </a:lnTo>
                <a:lnTo>
                  <a:pt x="248" y="104"/>
                </a:lnTo>
                <a:lnTo>
                  <a:pt x="248" y="88"/>
                </a:lnTo>
                <a:lnTo>
                  <a:pt x="200" y="24"/>
                </a:lnTo>
                <a:lnTo>
                  <a:pt x="144" y="24"/>
                </a:lnTo>
                <a:lnTo>
                  <a:pt x="104" y="0"/>
                </a:lnTo>
                <a:lnTo>
                  <a:pt x="16" y="16"/>
                </a:lnTo>
                <a:lnTo>
                  <a:pt x="8" y="3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8"/>
          <p:cNvSpPr/>
          <p:nvPr/>
        </p:nvSpPr>
        <p:spPr bwMode="invGray">
          <a:xfrm>
            <a:off x="6035175" y="2850696"/>
            <a:ext cx="1008062" cy="706437"/>
          </a:xfrm>
          <a:custGeom>
            <a:avLst/>
            <a:gdLst>
              <a:gd name="T0" fmla="*/ 528 w 529"/>
              <a:gd name="T1" fmla="*/ 144 h 401"/>
              <a:gd name="T2" fmla="*/ 480 w 529"/>
              <a:gd name="T3" fmla="*/ 144 h 401"/>
              <a:gd name="T4" fmla="*/ 456 w 529"/>
              <a:gd name="T5" fmla="*/ 120 h 401"/>
              <a:gd name="T6" fmla="*/ 424 w 529"/>
              <a:gd name="T7" fmla="*/ 152 h 401"/>
              <a:gd name="T8" fmla="*/ 416 w 529"/>
              <a:gd name="T9" fmla="*/ 136 h 401"/>
              <a:gd name="T10" fmla="*/ 408 w 529"/>
              <a:gd name="T11" fmla="*/ 160 h 401"/>
              <a:gd name="T12" fmla="*/ 360 w 529"/>
              <a:gd name="T13" fmla="*/ 128 h 401"/>
              <a:gd name="T14" fmla="*/ 360 w 529"/>
              <a:gd name="T15" fmla="*/ 88 h 401"/>
              <a:gd name="T16" fmla="*/ 344 w 529"/>
              <a:gd name="T17" fmla="*/ 96 h 401"/>
              <a:gd name="T18" fmla="*/ 352 w 529"/>
              <a:gd name="T19" fmla="*/ 128 h 401"/>
              <a:gd name="T20" fmla="*/ 328 w 529"/>
              <a:gd name="T21" fmla="*/ 128 h 401"/>
              <a:gd name="T22" fmla="*/ 312 w 529"/>
              <a:gd name="T23" fmla="*/ 104 h 401"/>
              <a:gd name="T24" fmla="*/ 296 w 529"/>
              <a:gd name="T25" fmla="*/ 104 h 401"/>
              <a:gd name="T26" fmla="*/ 248 w 529"/>
              <a:gd name="T27" fmla="*/ 56 h 401"/>
              <a:gd name="T28" fmla="*/ 216 w 529"/>
              <a:gd name="T29" fmla="*/ 72 h 401"/>
              <a:gd name="T30" fmla="*/ 216 w 529"/>
              <a:gd name="T31" fmla="*/ 56 h 401"/>
              <a:gd name="T32" fmla="*/ 160 w 529"/>
              <a:gd name="T33" fmla="*/ 64 h 401"/>
              <a:gd name="T34" fmla="*/ 120 w 529"/>
              <a:gd name="T35" fmla="*/ 40 h 401"/>
              <a:gd name="T36" fmla="*/ 120 w 529"/>
              <a:gd name="T37" fmla="*/ 0 h 401"/>
              <a:gd name="T38" fmla="*/ 104 w 529"/>
              <a:gd name="T39" fmla="*/ 8 h 401"/>
              <a:gd name="T40" fmla="*/ 64 w 529"/>
              <a:gd name="T41" fmla="*/ 8 h 401"/>
              <a:gd name="T42" fmla="*/ 72 w 529"/>
              <a:gd name="T43" fmla="*/ 56 h 401"/>
              <a:gd name="T44" fmla="*/ 48 w 529"/>
              <a:gd name="T45" fmla="*/ 56 h 401"/>
              <a:gd name="T46" fmla="*/ 8 w 529"/>
              <a:gd name="T47" fmla="*/ 32 h 401"/>
              <a:gd name="T48" fmla="*/ 0 w 529"/>
              <a:gd name="T49" fmla="*/ 56 h 401"/>
              <a:gd name="T50" fmla="*/ 32 w 529"/>
              <a:gd name="T51" fmla="*/ 88 h 401"/>
              <a:gd name="T52" fmla="*/ 24 w 529"/>
              <a:gd name="T53" fmla="*/ 120 h 401"/>
              <a:gd name="T54" fmla="*/ 48 w 529"/>
              <a:gd name="T55" fmla="*/ 160 h 401"/>
              <a:gd name="T56" fmla="*/ 88 w 529"/>
              <a:gd name="T57" fmla="*/ 136 h 401"/>
              <a:gd name="T58" fmla="*/ 112 w 529"/>
              <a:gd name="T59" fmla="*/ 184 h 401"/>
              <a:gd name="T60" fmla="*/ 112 w 529"/>
              <a:gd name="T61" fmla="*/ 224 h 401"/>
              <a:gd name="T62" fmla="*/ 152 w 529"/>
              <a:gd name="T63" fmla="*/ 224 h 401"/>
              <a:gd name="T64" fmla="*/ 168 w 529"/>
              <a:gd name="T65" fmla="*/ 264 h 401"/>
              <a:gd name="T66" fmla="*/ 176 w 529"/>
              <a:gd name="T67" fmla="*/ 232 h 401"/>
              <a:gd name="T68" fmla="*/ 208 w 529"/>
              <a:gd name="T69" fmla="*/ 280 h 401"/>
              <a:gd name="T70" fmla="*/ 232 w 529"/>
              <a:gd name="T71" fmla="*/ 320 h 401"/>
              <a:gd name="T72" fmla="*/ 232 w 529"/>
              <a:gd name="T73" fmla="*/ 344 h 401"/>
              <a:gd name="T74" fmla="*/ 264 w 529"/>
              <a:gd name="T75" fmla="*/ 400 h 401"/>
              <a:gd name="T76" fmla="*/ 288 w 529"/>
              <a:gd name="T77" fmla="*/ 376 h 401"/>
              <a:gd name="T78" fmla="*/ 304 w 529"/>
              <a:gd name="T79" fmla="*/ 328 h 401"/>
              <a:gd name="T80" fmla="*/ 320 w 529"/>
              <a:gd name="T81" fmla="*/ 320 h 401"/>
              <a:gd name="T82" fmla="*/ 336 w 529"/>
              <a:gd name="T83" fmla="*/ 328 h 401"/>
              <a:gd name="T84" fmla="*/ 328 w 529"/>
              <a:gd name="T85" fmla="*/ 344 h 401"/>
              <a:gd name="T86" fmla="*/ 376 w 529"/>
              <a:gd name="T87" fmla="*/ 344 h 401"/>
              <a:gd name="T88" fmla="*/ 392 w 529"/>
              <a:gd name="T89" fmla="*/ 328 h 401"/>
              <a:gd name="T90" fmla="*/ 392 w 529"/>
              <a:gd name="T91" fmla="*/ 312 h 401"/>
              <a:gd name="T92" fmla="*/ 384 w 529"/>
              <a:gd name="T93" fmla="*/ 296 h 401"/>
              <a:gd name="T94" fmla="*/ 432 w 529"/>
              <a:gd name="T95" fmla="*/ 272 h 401"/>
              <a:gd name="T96" fmla="*/ 440 w 529"/>
              <a:gd name="T97" fmla="*/ 264 h 401"/>
              <a:gd name="T98" fmla="*/ 440 w 529"/>
              <a:gd name="T99" fmla="*/ 248 h 401"/>
              <a:gd name="T100" fmla="*/ 456 w 529"/>
              <a:gd name="T101" fmla="*/ 240 h 401"/>
              <a:gd name="T102" fmla="*/ 456 w 529"/>
              <a:gd name="T103" fmla="*/ 192 h 401"/>
              <a:gd name="T104" fmla="*/ 472 w 529"/>
              <a:gd name="T105" fmla="*/ 192 h 401"/>
              <a:gd name="T106" fmla="*/ 480 w 529"/>
              <a:gd name="T107" fmla="*/ 216 h 401"/>
              <a:gd name="T108" fmla="*/ 504 w 529"/>
              <a:gd name="T109" fmla="*/ 232 h 401"/>
              <a:gd name="T110" fmla="*/ 512 w 529"/>
              <a:gd name="T111" fmla="*/ 224 h 401"/>
              <a:gd name="T112" fmla="*/ 504 w 529"/>
              <a:gd name="T113" fmla="*/ 208 h 401"/>
              <a:gd name="T114" fmla="*/ 504 w 529"/>
              <a:gd name="T115" fmla="*/ 192 h 401"/>
              <a:gd name="T116" fmla="*/ 528 w 529"/>
              <a:gd name="T117" fmla="*/ 184 h 401"/>
              <a:gd name="T118" fmla="*/ 528 w 529"/>
              <a:gd name="T119" fmla="*/ 14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9" h="401">
                <a:moveTo>
                  <a:pt x="528" y="144"/>
                </a:moveTo>
                <a:lnTo>
                  <a:pt x="480" y="144"/>
                </a:lnTo>
                <a:lnTo>
                  <a:pt x="456" y="120"/>
                </a:lnTo>
                <a:lnTo>
                  <a:pt x="424" y="152"/>
                </a:lnTo>
                <a:lnTo>
                  <a:pt x="416" y="136"/>
                </a:lnTo>
                <a:lnTo>
                  <a:pt x="408" y="160"/>
                </a:lnTo>
                <a:lnTo>
                  <a:pt x="360" y="128"/>
                </a:lnTo>
                <a:lnTo>
                  <a:pt x="360" y="88"/>
                </a:lnTo>
                <a:lnTo>
                  <a:pt x="344" y="96"/>
                </a:lnTo>
                <a:lnTo>
                  <a:pt x="352" y="128"/>
                </a:lnTo>
                <a:lnTo>
                  <a:pt x="328" y="128"/>
                </a:lnTo>
                <a:lnTo>
                  <a:pt x="312" y="104"/>
                </a:lnTo>
                <a:lnTo>
                  <a:pt x="296" y="104"/>
                </a:lnTo>
                <a:lnTo>
                  <a:pt x="248" y="56"/>
                </a:lnTo>
                <a:lnTo>
                  <a:pt x="216" y="72"/>
                </a:lnTo>
                <a:lnTo>
                  <a:pt x="216" y="56"/>
                </a:lnTo>
                <a:lnTo>
                  <a:pt x="160" y="64"/>
                </a:lnTo>
                <a:lnTo>
                  <a:pt x="120" y="40"/>
                </a:lnTo>
                <a:lnTo>
                  <a:pt x="120" y="0"/>
                </a:lnTo>
                <a:lnTo>
                  <a:pt x="104" y="8"/>
                </a:lnTo>
                <a:lnTo>
                  <a:pt x="64" y="8"/>
                </a:lnTo>
                <a:lnTo>
                  <a:pt x="72" y="56"/>
                </a:lnTo>
                <a:lnTo>
                  <a:pt x="48" y="56"/>
                </a:lnTo>
                <a:lnTo>
                  <a:pt x="8" y="32"/>
                </a:lnTo>
                <a:lnTo>
                  <a:pt x="0" y="56"/>
                </a:lnTo>
                <a:lnTo>
                  <a:pt x="32" y="88"/>
                </a:lnTo>
                <a:lnTo>
                  <a:pt x="24" y="120"/>
                </a:lnTo>
                <a:lnTo>
                  <a:pt x="48" y="160"/>
                </a:lnTo>
                <a:lnTo>
                  <a:pt x="88" y="136"/>
                </a:lnTo>
                <a:lnTo>
                  <a:pt x="112" y="184"/>
                </a:lnTo>
                <a:lnTo>
                  <a:pt x="112" y="224"/>
                </a:lnTo>
                <a:lnTo>
                  <a:pt x="152" y="224"/>
                </a:lnTo>
                <a:lnTo>
                  <a:pt x="168" y="264"/>
                </a:lnTo>
                <a:lnTo>
                  <a:pt x="176" y="232"/>
                </a:lnTo>
                <a:lnTo>
                  <a:pt x="208" y="280"/>
                </a:lnTo>
                <a:lnTo>
                  <a:pt x="232" y="320"/>
                </a:lnTo>
                <a:lnTo>
                  <a:pt x="232" y="344"/>
                </a:lnTo>
                <a:lnTo>
                  <a:pt x="264" y="400"/>
                </a:lnTo>
                <a:lnTo>
                  <a:pt x="288" y="376"/>
                </a:lnTo>
                <a:lnTo>
                  <a:pt x="304" y="328"/>
                </a:lnTo>
                <a:lnTo>
                  <a:pt x="320" y="320"/>
                </a:lnTo>
                <a:lnTo>
                  <a:pt x="336" y="328"/>
                </a:lnTo>
                <a:lnTo>
                  <a:pt x="328" y="344"/>
                </a:lnTo>
                <a:lnTo>
                  <a:pt x="376" y="344"/>
                </a:lnTo>
                <a:lnTo>
                  <a:pt x="392" y="328"/>
                </a:lnTo>
                <a:lnTo>
                  <a:pt x="392" y="312"/>
                </a:lnTo>
                <a:lnTo>
                  <a:pt x="384" y="296"/>
                </a:lnTo>
                <a:lnTo>
                  <a:pt x="432" y="272"/>
                </a:lnTo>
                <a:lnTo>
                  <a:pt x="440" y="264"/>
                </a:lnTo>
                <a:lnTo>
                  <a:pt x="440" y="248"/>
                </a:lnTo>
                <a:lnTo>
                  <a:pt x="456" y="240"/>
                </a:lnTo>
                <a:lnTo>
                  <a:pt x="456" y="192"/>
                </a:lnTo>
                <a:lnTo>
                  <a:pt x="472" y="192"/>
                </a:lnTo>
                <a:lnTo>
                  <a:pt x="480" y="216"/>
                </a:lnTo>
                <a:lnTo>
                  <a:pt x="504" y="232"/>
                </a:lnTo>
                <a:lnTo>
                  <a:pt x="512" y="224"/>
                </a:lnTo>
                <a:lnTo>
                  <a:pt x="504" y="208"/>
                </a:lnTo>
                <a:lnTo>
                  <a:pt x="504" y="192"/>
                </a:lnTo>
                <a:lnTo>
                  <a:pt x="528" y="184"/>
                </a:lnTo>
                <a:lnTo>
                  <a:pt x="528" y="144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Freeform 9"/>
          <p:cNvSpPr/>
          <p:nvPr/>
        </p:nvSpPr>
        <p:spPr bwMode="gray">
          <a:xfrm>
            <a:off x="5833503" y="3238838"/>
            <a:ext cx="719137" cy="693738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Freeform 10"/>
          <p:cNvSpPr/>
          <p:nvPr/>
        </p:nvSpPr>
        <p:spPr bwMode="gray">
          <a:xfrm>
            <a:off x="5272167" y="3396001"/>
            <a:ext cx="671513" cy="944562"/>
          </a:xfrm>
          <a:custGeom>
            <a:avLst/>
            <a:gdLst>
              <a:gd name="T0" fmla="*/ 320 w 353"/>
              <a:gd name="T1" fmla="*/ 160 h 537"/>
              <a:gd name="T2" fmla="*/ 296 w 353"/>
              <a:gd name="T3" fmla="*/ 96 h 537"/>
              <a:gd name="T4" fmla="*/ 248 w 353"/>
              <a:gd name="T5" fmla="*/ 88 h 537"/>
              <a:gd name="T6" fmla="*/ 224 w 353"/>
              <a:gd name="T7" fmla="*/ 0 h 537"/>
              <a:gd name="T8" fmla="*/ 176 w 353"/>
              <a:gd name="T9" fmla="*/ 64 h 537"/>
              <a:gd name="T10" fmla="*/ 136 w 353"/>
              <a:gd name="T11" fmla="*/ 80 h 537"/>
              <a:gd name="T12" fmla="*/ 80 w 353"/>
              <a:gd name="T13" fmla="*/ 104 h 537"/>
              <a:gd name="T14" fmla="*/ 32 w 353"/>
              <a:gd name="T15" fmla="*/ 72 h 537"/>
              <a:gd name="T16" fmla="*/ 8 w 353"/>
              <a:gd name="T17" fmla="*/ 120 h 537"/>
              <a:gd name="T18" fmla="*/ 56 w 353"/>
              <a:gd name="T19" fmla="*/ 200 h 537"/>
              <a:gd name="T20" fmla="*/ 24 w 353"/>
              <a:gd name="T21" fmla="*/ 232 h 537"/>
              <a:gd name="T22" fmla="*/ 64 w 353"/>
              <a:gd name="T23" fmla="*/ 272 h 537"/>
              <a:gd name="T24" fmla="*/ 32 w 353"/>
              <a:gd name="T25" fmla="*/ 288 h 537"/>
              <a:gd name="T26" fmla="*/ 16 w 353"/>
              <a:gd name="T27" fmla="*/ 328 h 537"/>
              <a:gd name="T28" fmla="*/ 32 w 353"/>
              <a:gd name="T29" fmla="*/ 400 h 537"/>
              <a:gd name="T30" fmla="*/ 24 w 353"/>
              <a:gd name="T31" fmla="*/ 512 h 537"/>
              <a:gd name="T32" fmla="*/ 88 w 353"/>
              <a:gd name="T33" fmla="*/ 528 h 537"/>
              <a:gd name="T34" fmla="*/ 112 w 353"/>
              <a:gd name="T35" fmla="*/ 512 h 537"/>
              <a:gd name="T36" fmla="*/ 152 w 353"/>
              <a:gd name="T37" fmla="*/ 424 h 537"/>
              <a:gd name="T38" fmla="*/ 232 w 353"/>
              <a:gd name="T39" fmla="*/ 376 h 537"/>
              <a:gd name="T40" fmla="*/ 240 w 353"/>
              <a:gd name="T41" fmla="*/ 344 h 537"/>
              <a:gd name="T42" fmla="*/ 192 w 353"/>
              <a:gd name="T43" fmla="*/ 320 h 537"/>
              <a:gd name="T44" fmla="*/ 184 w 353"/>
              <a:gd name="T45" fmla="*/ 288 h 537"/>
              <a:gd name="T46" fmla="*/ 160 w 353"/>
              <a:gd name="T47" fmla="*/ 264 h 537"/>
              <a:gd name="T48" fmla="*/ 104 w 353"/>
              <a:gd name="T49" fmla="*/ 256 h 537"/>
              <a:gd name="T50" fmla="*/ 136 w 353"/>
              <a:gd name="T51" fmla="*/ 168 h 537"/>
              <a:gd name="T52" fmla="*/ 160 w 353"/>
              <a:gd name="T53" fmla="*/ 136 h 537"/>
              <a:gd name="T54" fmla="*/ 192 w 353"/>
              <a:gd name="T55" fmla="*/ 152 h 537"/>
              <a:gd name="T56" fmla="*/ 208 w 353"/>
              <a:gd name="T57" fmla="*/ 184 h 537"/>
              <a:gd name="T58" fmla="*/ 224 w 353"/>
              <a:gd name="T59" fmla="*/ 200 h 537"/>
              <a:gd name="T60" fmla="*/ 256 w 353"/>
              <a:gd name="T61" fmla="*/ 256 h 537"/>
              <a:gd name="T62" fmla="*/ 272 w 353"/>
              <a:gd name="T63" fmla="*/ 288 h 537"/>
              <a:gd name="T64" fmla="*/ 328 w 353"/>
              <a:gd name="T65" fmla="*/ 216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3" h="537">
                <a:moveTo>
                  <a:pt x="352" y="208"/>
                </a:moveTo>
                <a:lnTo>
                  <a:pt x="320" y="160"/>
                </a:lnTo>
                <a:lnTo>
                  <a:pt x="288" y="152"/>
                </a:lnTo>
                <a:lnTo>
                  <a:pt x="296" y="96"/>
                </a:lnTo>
                <a:lnTo>
                  <a:pt x="264" y="104"/>
                </a:lnTo>
                <a:lnTo>
                  <a:pt x="248" y="88"/>
                </a:lnTo>
                <a:lnTo>
                  <a:pt x="248" y="48"/>
                </a:lnTo>
                <a:lnTo>
                  <a:pt x="224" y="0"/>
                </a:lnTo>
                <a:lnTo>
                  <a:pt x="176" y="24"/>
                </a:lnTo>
                <a:lnTo>
                  <a:pt x="176" y="64"/>
                </a:lnTo>
                <a:lnTo>
                  <a:pt x="144" y="56"/>
                </a:lnTo>
                <a:lnTo>
                  <a:pt x="136" y="80"/>
                </a:lnTo>
                <a:lnTo>
                  <a:pt x="112" y="72"/>
                </a:lnTo>
                <a:lnTo>
                  <a:pt x="80" y="104"/>
                </a:lnTo>
                <a:lnTo>
                  <a:pt x="56" y="56"/>
                </a:lnTo>
                <a:lnTo>
                  <a:pt x="32" y="72"/>
                </a:lnTo>
                <a:lnTo>
                  <a:pt x="24" y="112"/>
                </a:lnTo>
                <a:lnTo>
                  <a:pt x="8" y="120"/>
                </a:lnTo>
                <a:lnTo>
                  <a:pt x="32" y="184"/>
                </a:lnTo>
                <a:lnTo>
                  <a:pt x="56" y="200"/>
                </a:lnTo>
                <a:lnTo>
                  <a:pt x="32" y="216"/>
                </a:lnTo>
                <a:lnTo>
                  <a:pt x="24" y="232"/>
                </a:lnTo>
                <a:lnTo>
                  <a:pt x="56" y="232"/>
                </a:lnTo>
                <a:lnTo>
                  <a:pt x="64" y="272"/>
                </a:lnTo>
                <a:lnTo>
                  <a:pt x="48" y="304"/>
                </a:lnTo>
                <a:lnTo>
                  <a:pt x="32" y="288"/>
                </a:lnTo>
                <a:lnTo>
                  <a:pt x="16" y="304"/>
                </a:lnTo>
                <a:lnTo>
                  <a:pt x="16" y="328"/>
                </a:lnTo>
                <a:lnTo>
                  <a:pt x="0" y="344"/>
                </a:lnTo>
                <a:lnTo>
                  <a:pt x="32" y="400"/>
                </a:lnTo>
                <a:lnTo>
                  <a:pt x="8" y="488"/>
                </a:lnTo>
                <a:lnTo>
                  <a:pt x="24" y="512"/>
                </a:lnTo>
                <a:lnTo>
                  <a:pt x="72" y="512"/>
                </a:lnTo>
                <a:lnTo>
                  <a:pt x="88" y="528"/>
                </a:lnTo>
                <a:lnTo>
                  <a:pt x="128" y="536"/>
                </a:lnTo>
                <a:lnTo>
                  <a:pt x="112" y="512"/>
                </a:lnTo>
                <a:lnTo>
                  <a:pt x="120" y="480"/>
                </a:lnTo>
                <a:lnTo>
                  <a:pt x="152" y="424"/>
                </a:lnTo>
                <a:lnTo>
                  <a:pt x="192" y="384"/>
                </a:lnTo>
                <a:lnTo>
                  <a:pt x="232" y="376"/>
                </a:lnTo>
                <a:lnTo>
                  <a:pt x="248" y="360"/>
                </a:lnTo>
                <a:lnTo>
                  <a:pt x="240" y="344"/>
                </a:lnTo>
                <a:lnTo>
                  <a:pt x="224" y="312"/>
                </a:lnTo>
                <a:lnTo>
                  <a:pt x="192" y="320"/>
                </a:lnTo>
                <a:lnTo>
                  <a:pt x="176" y="312"/>
                </a:lnTo>
                <a:lnTo>
                  <a:pt x="184" y="288"/>
                </a:lnTo>
                <a:lnTo>
                  <a:pt x="184" y="248"/>
                </a:lnTo>
                <a:lnTo>
                  <a:pt x="160" y="264"/>
                </a:lnTo>
                <a:lnTo>
                  <a:pt x="128" y="256"/>
                </a:lnTo>
                <a:lnTo>
                  <a:pt x="104" y="256"/>
                </a:lnTo>
                <a:lnTo>
                  <a:pt x="104" y="224"/>
                </a:lnTo>
                <a:lnTo>
                  <a:pt x="136" y="168"/>
                </a:lnTo>
                <a:lnTo>
                  <a:pt x="152" y="168"/>
                </a:lnTo>
                <a:lnTo>
                  <a:pt x="160" y="136"/>
                </a:lnTo>
                <a:lnTo>
                  <a:pt x="176" y="136"/>
                </a:lnTo>
                <a:lnTo>
                  <a:pt x="192" y="152"/>
                </a:lnTo>
                <a:lnTo>
                  <a:pt x="216" y="152"/>
                </a:lnTo>
                <a:lnTo>
                  <a:pt x="208" y="184"/>
                </a:lnTo>
                <a:lnTo>
                  <a:pt x="208" y="200"/>
                </a:lnTo>
                <a:lnTo>
                  <a:pt x="224" y="200"/>
                </a:lnTo>
                <a:lnTo>
                  <a:pt x="224" y="232"/>
                </a:lnTo>
                <a:lnTo>
                  <a:pt x="256" y="256"/>
                </a:lnTo>
                <a:lnTo>
                  <a:pt x="264" y="280"/>
                </a:lnTo>
                <a:lnTo>
                  <a:pt x="272" y="288"/>
                </a:lnTo>
                <a:lnTo>
                  <a:pt x="312" y="256"/>
                </a:lnTo>
                <a:lnTo>
                  <a:pt x="328" y="216"/>
                </a:lnTo>
                <a:lnTo>
                  <a:pt x="352" y="20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Freeform 11"/>
          <p:cNvSpPr/>
          <p:nvPr/>
        </p:nvSpPr>
        <p:spPr bwMode="gray">
          <a:xfrm>
            <a:off x="5467429" y="3635714"/>
            <a:ext cx="215900" cy="225425"/>
          </a:xfrm>
          <a:custGeom>
            <a:avLst/>
            <a:gdLst>
              <a:gd name="T0" fmla="*/ 112 w 113"/>
              <a:gd name="T1" fmla="*/ 64 h 129"/>
              <a:gd name="T2" fmla="*/ 96 w 113"/>
              <a:gd name="T3" fmla="*/ 40 h 129"/>
              <a:gd name="T4" fmla="*/ 112 w 113"/>
              <a:gd name="T5" fmla="*/ 16 h 129"/>
              <a:gd name="T6" fmla="*/ 80 w 113"/>
              <a:gd name="T7" fmla="*/ 16 h 129"/>
              <a:gd name="T8" fmla="*/ 72 w 113"/>
              <a:gd name="T9" fmla="*/ 0 h 129"/>
              <a:gd name="T10" fmla="*/ 56 w 113"/>
              <a:gd name="T11" fmla="*/ 0 h 129"/>
              <a:gd name="T12" fmla="*/ 48 w 113"/>
              <a:gd name="T13" fmla="*/ 32 h 129"/>
              <a:gd name="T14" fmla="*/ 32 w 113"/>
              <a:gd name="T15" fmla="*/ 32 h 129"/>
              <a:gd name="T16" fmla="*/ 0 w 113"/>
              <a:gd name="T17" fmla="*/ 88 h 129"/>
              <a:gd name="T18" fmla="*/ 0 w 113"/>
              <a:gd name="T19" fmla="*/ 120 h 129"/>
              <a:gd name="T20" fmla="*/ 32 w 113"/>
              <a:gd name="T21" fmla="*/ 120 h 129"/>
              <a:gd name="T22" fmla="*/ 48 w 113"/>
              <a:gd name="T23" fmla="*/ 128 h 129"/>
              <a:gd name="T24" fmla="*/ 80 w 113"/>
              <a:gd name="T25" fmla="*/ 112 h 129"/>
              <a:gd name="T26" fmla="*/ 80 w 113"/>
              <a:gd name="T27" fmla="*/ 96 h 129"/>
              <a:gd name="T28" fmla="*/ 72 w 113"/>
              <a:gd name="T29" fmla="*/ 80 h 129"/>
              <a:gd name="T30" fmla="*/ 96 w 113"/>
              <a:gd name="T31" fmla="*/ 80 h 129"/>
              <a:gd name="T32" fmla="*/ 112 w 113"/>
              <a:gd name="T33" fmla="*/ 6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3" h="129">
                <a:moveTo>
                  <a:pt x="112" y="64"/>
                </a:moveTo>
                <a:lnTo>
                  <a:pt x="96" y="40"/>
                </a:lnTo>
                <a:lnTo>
                  <a:pt x="112" y="16"/>
                </a:lnTo>
                <a:lnTo>
                  <a:pt x="80" y="16"/>
                </a:lnTo>
                <a:lnTo>
                  <a:pt x="72" y="0"/>
                </a:lnTo>
                <a:lnTo>
                  <a:pt x="56" y="0"/>
                </a:lnTo>
                <a:lnTo>
                  <a:pt x="48" y="32"/>
                </a:lnTo>
                <a:lnTo>
                  <a:pt x="32" y="32"/>
                </a:lnTo>
                <a:lnTo>
                  <a:pt x="0" y="88"/>
                </a:lnTo>
                <a:lnTo>
                  <a:pt x="0" y="120"/>
                </a:lnTo>
                <a:lnTo>
                  <a:pt x="32" y="120"/>
                </a:lnTo>
                <a:lnTo>
                  <a:pt x="48" y="128"/>
                </a:lnTo>
                <a:lnTo>
                  <a:pt x="80" y="112"/>
                </a:lnTo>
                <a:lnTo>
                  <a:pt x="80" y="96"/>
                </a:lnTo>
                <a:lnTo>
                  <a:pt x="72" y="80"/>
                </a:lnTo>
                <a:lnTo>
                  <a:pt x="96" y="80"/>
                </a:lnTo>
                <a:lnTo>
                  <a:pt x="112" y="6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Freeform 12"/>
          <p:cNvSpPr/>
          <p:nvPr/>
        </p:nvSpPr>
        <p:spPr bwMode="gray">
          <a:xfrm>
            <a:off x="5605542" y="3746839"/>
            <a:ext cx="169863" cy="212725"/>
          </a:xfrm>
          <a:custGeom>
            <a:avLst/>
            <a:gdLst>
              <a:gd name="T0" fmla="*/ 88 w 89"/>
              <a:gd name="T1" fmla="*/ 80 h 121"/>
              <a:gd name="T2" fmla="*/ 80 w 89"/>
              <a:gd name="T3" fmla="*/ 56 h 121"/>
              <a:gd name="T4" fmla="*/ 56 w 89"/>
              <a:gd name="T5" fmla="*/ 40 h 121"/>
              <a:gd name="T6" fmla="*/ 48 w 89"/>
              <a:gd name="T7" fmla="*/ 8 h 121"/>
              <a:gd name="T8" fmla="*/ 32 w 89"/>
              <a:gd name="T9" fmla="*/ 0 h 121"/>
              <a:gd name="T10" fmla="*/ 24 w 89"/>
              <a:gd name="T11" fmla="*/ 8 h 121"/>
              <a:gd name="T12" fmla="*/ 32 w 89"/>
              <a:gd name="T13" fmla="*/ 48 h 121"/>
              <a:gd name="T14" fmla="*/ 8 w 89"/>
              <a:gd name="T15" fmla="*/ 48 h 121"/>
              <a:gd name="T16" fmla="*/ 0 w 89"/>
              <a:gd name="T17" fmla="*/ 112 h 121"/>
              <a:gd name="T18" fmla="*/ 16 w 89"/>
              <a:gd name="T19" fmla="*/ 120 h 121"/>
              <a:gd name="T20" fmla="*/ 56 w 89"/>
              <a:gd name="T21" fmla="*/ 112 h 121"/>
              <a:gd name="T22" fmla="*/ 56 w 89"/>
              <a:gd name="T23" fmla="*/ 80 h 121"/>
              <a:gd name="T24" fmla="*/ 88 w 89"/>
              <a:gd name="T25" fmla="*/ 8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121">
                <a:moveTo>
                  <a:pt x="88" y="80"/>
                </a:moveTo>
                <a:lnTo>
                  <a:pt x="80" y="56"/>
                </a:lnTo>
                <a:lnTo>
                  <a:pt x="56" y="40"/>
                </a:lnTo>
                <a:lnTo>
                  <a:pt x="48" y="8"/>
                </a:lnTo>
                <a:lnTo>
                  <a:pt x="32" y="0"/>
                </a:lnTo>
                <a:lnTo>
                  <a:pt x="24" y="8"/>
                </a:lnTo>
                <a:lnTo>
                  <a:pt x="32" y="48"/>
                </a:lnTo>
                <a:lnTo>
                  <a:pt x="8" y="48"/>
                </a:lnTo>
                <a:lnTo>
                  <a:pt x="0" y="112"/>
                </a:lnTo>
                <a:lnTo>
                  <a:pt x="16" y="120"/>
                </a:lnTo>
                <a:lnTo>
                  <a:pt x="56" y="112"/>
                </a:lnTo>
                <a:lnTo>
                  <a:pt x="56" y="80"/>
                </a:lnTo>
                <a:lnTo>
                  <a:pt x="88" y="8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Freeform 13"/>
          <p:cNvSpPr/>
          <p:nvPr/>
        </p:nvSpPr>
        <p:spPr bwMode="gray">
          <a:xfrm>
            <a:off x="5605541" y="3761127"/>
            <a:ext cx="65088" cy="71437"/>
          </a:xfrm>
          <a:custGeom>
            <a:avLst/>
            <a:gdLst>
              <a:gd name="T0" fmla="*/ 32 w 33"/>
              <a:gd name="T1" fmla="*/ 40 h 41"/>
              <a:gd name="T2" fmla="*/ 8 w 33"/>
              <a:gd name="T3" fmla="*/ 40 h 41"/>
              <a:gd name="T4" fmla="*/ 8 w 33"/>
              <a:gd name="T5" fmla="*/ 24 h 41"/>
              <a:gd name="T6" fmla="*/ 0 w 33"/>
              <a:gd name="T7" fmla="*/ 0 h 41"/>
              <a:gd name="T8" fmla="*/ 24 w 33"/>
              <a:gd name="T9" fmla="*/ 8 h 41"/>
              <a:gd name="T10" fmla="*/ 32 w 33"/>
              <a:gd name="T11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1">
                <a:moveTo>
                  <a:pt x="32" y="40"/>
                </a:moveTo>
                <a:lnTo>
                  <a:pt x="8" y="40"/>
                </a:lnTo>
                <a:lnTo>
                  <a:pt x="8" y="24"/>
                </a:lnTo>
                <a:lnTo>
                  <a:pt x="0" y="0"/>
                </a:lnTo>
                <a:lnTo>
                  <a:pt x="24" y="8"/>
                </a:lnTo>
                <a:lnTo>
                  <a:pt x="32" y="4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14"/>
          <p:cNvSpPr/>
          <p:nvPr/>
        </p:nvSpPr>
        <p:spPr bwMode="gray">
          <a:xfrm>
            <a:off x="5453141" y="4015127"/>
            <a:ext cx="827088" cy="509587"/>
          </a:xfrm>
          <a:custGeom>
            <a:avLst/>
            <a:gdLst>
              <a:gd name="T0" fmla="*/ 152 w 433"/>
              <a:gd name="T1" fmla="*/ 8 h 289"/>
              <a:gd name="T2" fmla="*/ 136 w 433"/>
              <a:gd name="T3" fmla="*/ 24 h 289"/>
              <a:gd name="T4" fmla="*/ 96 w 433"/>
              <a:gd name="T5" fmla="*/ 32 h 289"/>
              <a:gd name="T6" fmla="*/ 56 w 433"/>
              <a:gd name="T7" fmla="*/ 72 h 289"/>
              <a:gd name="T8" fmla="*/ 16 w 433"/>
              <a:gd name="T9" fmla="*/ 128 h 289"/>
              <a:gd name="T10" fmla="*/ 16 w 433"/>
              <a:gd name="T11" fmla="*/ 160 h 289"/>
              <a:gd name="T12" fmla="*/ 32 w 433"/>
              <a:gd name="T13" fmla="*/ 184 h 289"/>
              <a:gd name="T14" fmla="*/ 48 w 433"/>
              <a:gd name="T15" fmla="*/ 176 h 289"/>
              <a:gd name="T16" fmla="*/ 64 w 433"/>
              <a:gd name="T17" fmla="*/ 176 h 289"/>
              <a:gd name="T18" fmla="*/ 8 w 433"/>
              <a:gd name="T19" fmla="*/ 224 h 289"/>
              <a:gd name="T20" fmla="*/ 0 w 433"/>
              <a:gd name="T21" fmla="*/ 248 h 289"/>
              <a:gd name="T22" fmla="*/ 16 w 433"/>
              <a:gd name="T23" fmla="*/ 256 h 289"/>
              <a:gd name="T24" fmla="*/ 48 w 433"/>
              <a:gd name="T25" fmla="*/ 288 h 289"/>
              <a:gd name="T26" fmla="*/ 80 w 433"/>
              <a:gd name="T27" fmla="*/ 288 h 289"/>
              <a:gd name="T28" fmla="*/ 96 w 433"/>
              <a:gd name="T29" fmla="*/ 272 h 289"/>
              <a:gd name="T30" fmla="*/ 96 w 433"/>
              <a:gd name="T31" fmla="*/ 256 h 289"/>
              <a:gd name="T32" fmla="*/ 112 w 433"/>
              <a:gd name="T33" fmla="*/ 264 h 289"/>
              <a:gd name="T34" fmla="*/ 120 w 433"/>
              <a:gd name="T35" fmla="*/ 272 h 289"/>
              <a:gd name="T36" fmla="*/ 152 w 433"/>
              <a:gd name="T37" fmla="*/ 288 h 289"/>
              <a:gd name="T38" fmla="*/ 168 w 433"/>
              <a:gd name="T39" fmla="*/ 272 h 289"/>
              <a:gd name="T40" fmla="*/ 192 w 433"/>
              <a:gd name="T41" fmla="*/ 272 h 289"/>
              <a:gd name="T42" fmla="*/ 192 w 433"/>
              <a:gd name="T43" fmla="*/ 288 h 289"/>
              <a:gd name="T44" fmla="*/ 208 w 433"/>
              <a:gd name="T45" fmla="*/ 280 h 289"/>
              <a:gd name="T46" fmla="*/ 240 w 433"/>
              <a:gd name="T47" fmla="*/ 232 h 289"/>
              <a:gd name="T48" fmla="*/ 256 w 433"/>
              <a:gd name="T49" fmla="*/ 232 h 289"/>
              <a:gd name="T50" fmla="*/ 296 w 433"/>
              <a:gd name="T51" fmla="*/ 168 h 289"/>
              <a:gd name="T52" fmla="*/ 296 w 433"/>
              <a:gd name="T53" fmla="*/ 144 h 289"/>
              <a:gd name="T54" fmla="*/ 304 w 433"/>
              <a:gd name="T55" fmla="*/ 136 h 289"/>
              <a:gd name="T56" fmla="*/ 312 w 433"/>
              <a:gd name="T57" fmla="*/ 152 h 289"/>
              <a:gd name="T58" fmla="*/ 344 w 433"/>
              <a:gd name="T59" fmla="*/ 96 h 289"/>
              <a:gd name="T60" fmla="*/ 376 w 433"/>
              <a:gd name="T61" fmla="*/ 80 h 289"/>
              <a:gd name="T62" fmla="*/ 376 w 433"/>
              <a:gd name="T63" fmla="*/ 88 h 289"/>
              <a:gd name="T64" fmla="*/ 400 w 433"/>
              <a:gd name="T65" fmla="*/ 64 h 289"/>
              <a:gd name="T66" fmla="*/ 416 w 433"/>
              <a:gd name="T67" fmla="*/ 72 h 289"/>
              <a:gd name="T68" fmla="*/ 432 w 433"/>
              <a:gd name="T69" fmla="*/ 24 h 289"/>
              <a:gd name="T70" fmla="*/ 424 w 433"/>
              <a:gd name="T71" fmla="*/ 16 h 289"/>
              <a:gd name="T72" fmla="*/ 400 w 433"/>
              <a:gd name="T73" fmla="*/ 16 h 289"/>
              <a:gd name="T74" fmla="*/ 384 w 433"/>
              <a:gd name="T75" fmla="*/ 24 h 289"/>
              <a:gd name="T76" fmla="*/ 344 w 433"/>
              <a:gd name="T77" fmla="*/ 24 h 289"/>
              <a:gd name="T78" fmla="*/ 328 w 433"/>
              <a:gd name="T79" fmla="*/ 0 h 289"/>
              <a:gd name="T80" fmla="*/ 272 w 433"/>
              <a:gd name="T81" fmla="*/ 40 h 289"/>
              <a:gd name="T82" fmla="*/ 264 w 433"/>
              <a:gd name="T83" fmla="*/ 64 h 289"/>
              <a:gd name="T84" fmla="*/ 248 w 433"/>
              <a:gd name="T85" fmla="*/ 64 h 289"/>
              <a:gd name="T86" fmla="*/ 200 w 433"/>
              <a:gd name="T87" fmla="*/ 64 h 289"/>
              <a:gd name="T88" fmla="*/ 200 w 433"/>
              <a:gd name="T89" fmla="*/ 48 h 289"/>
              <a:gd name="T90" fmla="*/ 216 w 433"/>
              <a:gd name="T91" fmla="*/ 32 h 289"/>
              <a:gd name="T92" fmla="*/ 200 w 433"/>
              <a:gd name="T93" fmla="*/ 0 h 289"/>
              <a:gd name="T94" fmla="*/ 176 w 433"/>
              <a:gd name="T95" fmla="*/ 0 h 289"/>
              <a:gd name="T96" fmla="*/ 168 w 433"/>
              <a:gd name="T97" fmla="*/ 0 h 289"/>
              <a:gd name="T98" fmla="*/ 160 w 433"/>
              <a:gd name="T99" fmla="*/ 16 h 289"/>
              <a:gd name="T100" fmla="*/ 152 w 433"/>
              <a:gd name="T101" fmla="*/ 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3" h="289">
                <a:moveTo>
                  <a:pt x="152" y="8"/>
                </a:moveTo>
                <a:lnTo>
                  <a:pt x="136" y="24"/>
                </a:lnTo>
                <a:lnTo>
                  <a:pt x="96" y="32"/>
                </a:lnTo>
                <a:lnTo>
                  <a:pt x="56" y="72"/>
                </a:lnTo>
                <a:lnTo>
                  <a:pt x="16" y="128"/>
                </a:lnTo>
                <a:lnTo>
                  <a:pt x="16" y="160"/>
                </a:lnTo>
                <a:lnTo>
                  <a:pt x="32" y="184"/>
                </a:lnTo>
                <a:lnTo>
                  <a:pt x="48" y="176"/>
                </a:lnTo>
                <a:lnTo>
                  <a:pt x="64" y="176"/>
                </a:lnTo>
                <a:lnTo>
                  <a:pt x="8" y="224"/>
                </a:lnTo>
                <a:lnTo>
                  <a:pt x="0" y="248"/>
                </a:lnTo>
                <a:lnTo>
                  <a:pt x="16" y="256"/>
                </a:lnTo>
                <a:lnTo>
                  <a:pt x="48" y="288"/>
                </a:lnTo>
                <a:lnTo>
                  <a:pt x="80" y="288"/>
                </a:lnTo>
                <a:lnTo>
                  <a:pt x="96" y="272"/>
                </a:lnTo>
                <a:lnTo>
                  <a:pt x="96" y="256"/>
                </a:lnTo>
                <a:lnTo>
                  <a:pt x="112" y="264"/>
                </a:lnTo>
                <a:lnTo>
                  <a:pt x="120" y="272"/>
                </a:lnTo>
                <a:lnTo>
                  <a:pt x="152" y="288"/>
                </a:lnTo>
                <a:lnTo>
                  <a:pt x="168" y="272"/>
                </a:lnTo>
                <a:lnTo>
                  <a:pt x="192" y="272"/>
                </a:lnTo>
                <a:lnTo>
                  <a:pt x="192" y="288"/>
                </a:lnTo>
                <a:lnTo>
                  <a:pt x="208" y="280"/>
                </a:lnTo>
                <a:lnTo>
                  <a:pt x="240" y="232"/>
                </a:lnTo>
                <a:lnTo>
                  <a:pt x="256" y="232"/>
                </a:lnTo>
                <a:lnTo>
                  <a:pt x="296" y="168"/>
                </a:lnTo>
                <a:lnTo>
                  <a:pt x="296" y="144"/>
                </a:lnTo>
                <a:lnTo>
                  <a:pt x="304" y="136"/>
                </a:lnTo>
                <a:lnTo>
                  <a:pt x="312" y="152"/>
                </a:lnTo>
                <a:lnTo>
                  <a:pt x="344" y="96"/>
                </a:lnTo>
                <a:lnTo>
                  <a:pt x="376" y="80"/>
                </a:lnTo>
                <a:lnTo>
                  <a:pt x="376" y="88"/>
                </a:lnTo>
                <a:lnTo>
                  <a:pt x="400" y="64"/>
                </a:lnTo>
                <a:lnTo>
                  <a:pt x="416" y="72"/>
                </a:lnTo>
                <a:lnTo>
                  <a:pt x="432" y="24"/>
                </a:lnTo>
                <a:lnTo>
                  <a:pt x="424" y="16"/>
                </a:lnTo>
                <a:lnTo>
                  <a:pt x="400" y="16"/>
                </a:lnTo>
                <a:lnTo>
                  <a:pt x="384" y="24"/>
                </a:lnTo>
                <a:lnTo>
                  <a:pt x="344" y="24"/>
                </a:lnTo>
                <a:lnTo>
                  <a:pt x="328" y="0"/>
                </a:lnTo>
                <a:lnTo>
                  <a:pt x="272" y="40"/>
                </a:lnTo>
                <a:lnTo>
                  <a:pt x="264" y="64"/>
                </a:lnTo>
                <a:lnTo>
                  <a:pt x="248" y="64"/>
                </a:lnTo>
                <a:lnTo>
                  <a:pt x="200" y="64"/>
                </a:lnTo>
                <a:lnTo>
                  <a:pt x="200" y="48"/>
                </a:lnTo>
                <a:lnTo>
                  <a:pt x="216" y="32"/>
                </a:lnTo>
                <a:lnTo>
                  <a:pt x="200" y="0"/>
                </a:lnTo>
                <a:lnTo>
                  <a:pt x="176" y="0"/>
                </a:lnTo>
                <a:lnTo>
                  <a:pt x="168" y="0"/>
                </a:lnTo>
                <a:lnTo>
                  <a:pt x="160" y="16"/>
                </a:lnTo>
                <a:lnTo>
                  <a:pt x="152" y="8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15"/>
          <p:cNvSpPr/>
          <p:nvPr/>
        </p:nvSpPr>
        <p:spPr bwMode="gray">
          <a:xfrm>
            <a:off x="5623004" y="4423114"/>
            <a:ext cx="685800" cy="563563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16"/>
          <p:cNvSpPr/>
          <p:nvPr/>
        </p:nvSpPr>
        <p:spPr bwMode="invGray">
          <a:xfrm>
            <a:off x="6186566" y="4873963"/>
            <a:ext cx="122238" cy="96838"/>
          </a:xfrm>
          <a:custGeom>
            <a:avLst/>
            <a:gdLst>
              <a:gd name="T0" fmla="*/ 24 w 65"/>
              <a:gd name="T1" fmla="*/ 0 h 57"/>
              <a:gd name="T2" fmla="*/ 0 w 65"/>
              <a:gd name="T3" fmla="*/ 40 h 57"/>
              <a:gd name="T4" fmla="*/ 24 w 65"/>
              <a:gd name="T5" fmla="*/ 56 h 57"/>
              <a:gd name="T6" fmla="*/ 64 w 65"/>
              <a:gd name="T7" fmla="*/ 40 h 57"/>
              <a:gd name="T8" fmla="*/ 64 w 65"/>
              <a:gd name="T9" fmla="*/ 24 h 57"/>
              <a:gd name="T10" fmla="*/ 24 w 65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57">
                <a:moveTo>
                  <a:pt x="24" y="0"/>
                </a:moveTo>
                <a:lnTo>
                  <a:pt x="0" y="40"/>
                </a:lnTo>
                <a:lnTo>
                  <a:pt x="24" y="56"/>
                </a:lnTo>
                <a:lnTo>
                  <a:pt x="64" y="40"/>
                </a:lnTo>
                <a:lnTo>
                  <a:pt x="64" y="24"/>
                </a:lnTo>
                <a:lnTo>
                  <a:pt x="24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17"/>
          <p:cNvSpPr/>
          <p:nvPr/>
        </p:nvSpPr>
        <p:spPr bwMode="gray">
          <a:xfrm>
            <a:off x="5881766" y="4942227"/>
            <a:ext cx="457200" cy="522287"/>
          </a:xfrm>
          <a:custGeom>
            <a:avLst/>
            <a:gdLst>
              <a:gd name="T0" fmla="*/ 184 w 241"/>
              <a:gd name="T1" fmla="*/ 16 h 297"/>
              <a:gd name="T2" fmla="*/ 160 w 241"/>
              <a:gd name="T3" fmla="*/ 0 h 297"/>
              <a:gd name="T4" fmla="*/ 136 w 241"/>
              <a:gd name="T5" fmla="*/ 24 h 297"/>
              <a:gd name="T6" fmla="*/ 104 w 241"/>
              <a:gd name="T7" fmla="*/ 8 h 297"/>
              <a:gd name="T8" fmla="*/ 80 w 241"/>
              <a:gd name="T9" fmla="*/ 16 h 297"/>
              <a:gd name="T10" fmla="*/ 72 w 241"/>
              <a:gd name="T11" fmla="*/ 32 h 297"/>
              <a:gd name="T12" fmla="*/ 64 w 241"/>
              <a:gd name="T13" fmla="*/ 48 h 297"/>
              <a:gd name="T14" fmla="*/ 72 w 241"/>
              <a:gd name="T15" fmla="*/ 72 h 297"/>
              <a:gd name="T16" fmla="*/ 56 w 241"/>
              <a:gd name="T17" fmla="*/ 72 h 297"/>
              <a:gd name="T18" fmla="*/ 48 w 241"/>
              <a:gd name="T19" fmla="*/ 64 h 297"/>
              <a:gd name="T20" fmla="*/ 40 w 241"/>
              <a:gd name="T21" fmla="*/ 64 h 297"/>
              <a:gd name="T22" fmla="*/ 40 w 241"/>
              <a:gd name="T23" fmla="*/ 80 h 297"/>
              <a:gd name="T24" fmla="*/ 40 w 241"/>
              <a:gd name="T25" fmla="*/ 96 h 297"/>
              <a:gd name="T26" fmla="*/ 40 w 241"/>
              <a:gd name="T27" fmla="*/ 96 h 297"/>
              <a:gd name="T28" fmla="*/ 40 w 241"/>
              <a:gd name="T29" fmla="*/ 112 h 297"/>
              <a:gd name="T30" fmla="*/ 8 w 241"/>
              <a:gd name="T31" fmla="*/ 136 h 297"/>
              <a:gd name="T32" fmla="*/ 0 w 241"/>
              <a:gd name="T33" fmla="*/ 144 h 297"/>
              <a:gd name="T34" fmla="*/ 0 w 241"/>
              <a:gd name="T35" fmla="*/ 176 h 297"/>
              <a:gd name="T36" fmla="*/ 24 w 241"/>
              <a:gd name="T37" fmla="*/ 192 h 297"/>
              <a:gd name="T38" fmla="*/ 24 w 241"/>
              <a:gd name="T39" fmla="*/ 232 h 297"/>
              <a:gd name="T40" fmla="*/ 48 w 241"/>
              <a:gd name="T41" fmla="*/ 232 h 297"/>
              <a:gd name="T42" fmla="*/ 48 w 241"/>
              <a:gd name="T43" fmla="*/ 248 h 297"/>
              <a:gd name="T44" fmla="*/ 56 w 241"/>
              <a:gd name="T45" fmla="*/ 264 h 297"/>
              <a:gd name="T46" fmla="*/ 64 w 241"/>
              <a:gd name="T47" fmla="*/ 288 h 297"/>
              <a:gd name="T48" fmla="*/ 88 w 241"/>
              <a:gd name="T49" fmla="*/ 288 h 297"/>
              <a:gd name="T50" fmla="*/ 104 w 241"/>
              <a:gd name="T51" fmla="*/ 264 h 297"/>
              <a:gd name="T52" fmla="*/ 112 w 241"/>
              <a:gd name="T53" fmla="*/ 264 h 297"/>
              <a:gd name="T54" fmla="*/ 112 w 241"/>
              <a:gd name="T55" fmla="*/ 280 h 297"/>
              <a:gd name="T56" fmla="*/ 120 w 241"/>
              <a:gd name="T57" fmla="*/ 288 h 297"/>
              <a:gd name="T58" fmla="*/ 136 w 241"/>
              <a:gd name="T59" fmla="*/ 288 h 297"/>
              <a:gd name="T60" fmla="*/ 136 w 241"/>
              <a:gd name="T61" fmla="*/ 280 h 297"/>
              <a:gd name="T62" fmla="*/ 152 w 241"/>
              <a:gd name="T63" fmla="*/ 280 h 297"/>
              <a:gd name="T64" fmla="*/ 152 w 241"/>
              <a:gd name="T65" fmla="*/ 288 h 297"/>
              <a:gd name="T66" fmla="*/ 160 w 241"/>
              <a:gd name="T67" fmla="*/ 296 h 297"/>
              <a:gd name="T68" fmla="*/ 176 w 241"/>
              <a:gd name="T69" fmla="*/ 288 h 297"/>
              <a:gd name="T70" fmla="*/ 184 w 241"/>
              <a:gd name="T71" fmla="*/ 256 h 297"/>
              <a:gd name="T72" fmla="*/ 184 w 241"/>
              <a:gd name="T73" fmla="*/ 224 h 297"/>
              <a:gd name="T74" fmla="*/ 200 w 241"/>
              <a:gd name="T75" fmla="*/ 224 h 297"/>
              <a:gd name="T76" fmla="*/ 200 w 241"/>
              <a:gd name="T77" fmla="*/ 216 h 297"/>
              <a:gd name="T78" fmla="*/ 200 w 241"/>
              <a:gd name="T79" fmla="*/ 200 h 297"/>
              <a:gd name="T80" fmla="*/ 216 w 241"/>
              <a:gd name="T81" fmla="*/ 216 h 297"/>
              <a:gd name="T82" fmla="*/ 232 w 241"/>
              <a:gd name="T83" fmla="*/ 192 h 297"/>
              <a:gd name="T84" fmla="*/ 216 w 241"/>
              <a:gd name="T85" fmla="*/ 176 h 297"/>
              <a:gd name="T86" fmla="*/ 216 w 241"/>
              <a:gd name="T87" fmla="*/ 168 h 297"/>
              <a:gd name="T88" fmla="*/ 232 w 241"/>
              <a:gd name="T89" fmla="*/ 160 h 297"/>
              <a:gd name="T90" fmla="*/ 224 w 241"/>
              <a:gd name="T91" fmla="*/ 136 h 297"/>
              <a:gd name="T92" fmla="*/ 216 w 241"/>
              <a:gd name="T93" fmla="*/ 128 h 297"/>
              <a:gd name="T94" fmla="*/ 240 w 241"/>
              <a:gd name="T95" fmla="*/ 136 h 297"/>
              <a:gd name="T96" fmla="*/ 240 w 241"/>
              <a:gd name="T97" fmla="*/ 104 h 297"/>
              <a:gd name="T98" fmla="*/ 216 w 241"/>
              <a:gd name="T99" fmla="*/ 120 h 297"/>
              <a:gd name="T100" fmla="*/ 240 w 241"/>
              <a:gd name="T101" fmla="*/ 80 h 297"/>
              <a:gd name="T102" fmla="*/ 200 w 241"/>
              <a:gd name="T103" fmla="*/ 56 h 297"/>
              <a:gd name="T104" fmla="*/ 176 w 241"/>
              <a:gd name="T105" fmla="*/ 56 h 297"/>
              <a:gd name="T106" fmla="*/ 160 w 241"/>
              <a:gd name="T107" fmla="*/ 72 h 297"/>
              <a:gd name="T108" fmla="*/ 152 w 241"/>
              <a:gd name="T109" fmla="*/ 48 h 297"/>
              <a:gd name="T110" fmla="*/ 160 w 241"/>
              <a:gd name="T111" fmla="*/ 40 h 297"/>
              <a:gd name="T112" fmla="*/ 184 w 241"/>
              <a:gd name="T113" fmla="*/ 16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297">
                <a:moveTo>
                  <a:pt x="184" y="16"/>
                </a:moveTo>
                <a:lnTo>
                  <a:pt x="160" y="0"/>
                </a:lnTo>
                <a:lnTo>
                  <a:pt x="136" y="24"/>
                </a:lnTo>
                <a:lnTo>
                  <a:pt x="104" y="8"/>
                </a:lnTo>
                <a:lnTo>
                  <a:pt x="80" y="16"/>
                </a:lnTo>
                <a:lnTo>
                  <a:pt x="72" y="32"/>
                </a:lnTo>
                <a:lnTo>
                  <a:pt x="64" y="48"/>
                </a:lnTo>
                <a:lnTo>
                  <a:pt x="72" y="72"/>
                </a:lnTo>
                <a:lnTo>
                  <a:pt x="56" y="72"/>
                </a:lnTo>
                <a:lnTo>
                  <a:pt x="48" y="64"/>
                </a:lnTo>
                <a:lnTo>
                  <a:pt x="40" y="64"/>
                </a:lnTo>
                <a:lnTo>
                  <a:pt x="40" y="80"/>
                </a:lnTo>
                <a:lnTo>
                  <a:pt x="40" y="96"/>
                </a:lnTo>
                <a:lnTo>
                  <a:pt x="40" y="96"/>
                </a:lnTo>
                <a:lnTo>
                  <a:pt x="40" y="112"/>
                </a:lnTo>
                <a:lnTo>
                  <a:pt x="8" y="136"/>
                </a:lnTo>
                <a:lnTo>
                  <a:pt x="0" y="144"/>
                </a:lnTo>
                <a:lnTo>
                  <a:pt x="0" y="176"/>
                </a:lnTo>
                <a:lnTo>
                  <a:pt x="24" y="192"/>
                </a:lnTo>
                <a:lnTo>
                  <a:pt x="24" y="232"/>
                </a:lnTo>
                <a:lnTo>
                  <a:pt x="48" y="232"/>
                </a:lnTo>
                <a:lnTo>
                  <a:pt x="48" y="248"/>
                </a:lnTo>
                <a:lnTo>
                  <a:pt x="56" y="264"/>
                </a:lnTo>
                <a:lnTo>
                  <a:pt x="64" y="288"/>
                </a:lnTo>
                <a:lnTo>
                  <a:pt x="88" y="288"/>
                </a:lnTo>
                <a:lnTo>
                  <a:pt x="104" y="264"/>
                </a:lnTo>
                <a:lnTo>
                  <a:pt x="112" y="264"/>
                </a:lnTo>
                <a:lnTo>
                  <a:pt x="112" y="280"/>
                </a:lnTo>
                <a:lnTo>
                  <a:pt x="120" y="288"/>
                </a:lnTo>
                <a:lnTo>
                  <a:pt x="136" y="288"/>
                </a:lnTo>
                <a:lnTo>
                  <a:pt x="136" y="280"/>
                </a:lnTo>
                <a:lnTo>
                  <a:pt x="152" y="280"/>
                </a:lnTo>
                <a:lnTo>
                  <a:pt x="152" y="288"/>
                </a:lnTo>
                <a:lnTo>
                  <a:pt x="160" y="296"/>
                </a:lnTo>
                <a:lnTo>
                  <a:pt x="176" y="288"/>
                </a:lnTo>
                <a:lnTo>
                  <a:pt x="184" y="256"/>
                </a:lnTo>
                <a:lnTo>
                  <a:pt x="184" y="224"/>
                </a:lnTo>
                <a:lnTo>
                  <a:pt x="200" y="224"/>
                </a:lnTo>
                <a:lnTo>
                  <a:pt x="200" y="216"/>
                </a:lnTo>
                <a:lnTo>
                  <a:pt x="200" y="200"/>
                </a:lnTo>
                <a:lnTo>
                  <a:pt x="216" y="216"/>
                </a:lnTo>
                <a:lnTo>
                  <a:pt x="232" y="192"/>
                </a:lnTo>
                <a:lnTo>
                  <a:pt x="216" y="176"/>
                </a:lnTo>
                <a:lnTo>
                  <a:pt x="216" y="168"/>
                </a:lnTo>
                <a:lnTo>
                  <a:pt x="232" y="160"/>
                </a:lnTo>
                <a:lnTo>
                  <a:pt x="224" y="136"/>
                </a:lnTo>
                <a:lnTo>
                  <a:pt x="216" y="128"/>
                </a:lnTo>
                <a:lnTo>
                  <a:pt x="240" y="136"/>
                </a:lnTo>
                <a:lnTo>
                  <a:pt x="240" y="104"/>
                </a:lnTo>
                <a:lnTo>
                  <a:pt x="216" y="120"/>
                </a:lnTo>
                <a:lnTo>
                  <a:pt x="240" y="80"/>
                </a:lnTo>
                <a:lnTo>
                  <a:pt x="200" y="56"/>
                </a:lnTo>
                <a:lnTo>
                  <a:pt x="176" y="56"/>
                </a:lnTo>
                <a:lnTo>
                  <a:pt x="160" y="72"/>
                </a:lnTo>
                <a:lnTo>
                  <a:pt x="152" y="48"/>
                </a:lnTo>
                <a:lnTo>
                  <a:pt x="160" y="40"/>
                </a:lnTo>
                <a:lnTo>
                  <a:pt x="184" y="1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Freeform 18"/>
          <p:cNvSpPr/>
          <p:nvPr/>
        </p:nvSpPr>
        <p:spPr bwMode="gray">
          <a:xfrm>
            <a:off x="5651579" y="5351802"/>
            <a:ext cx="520700" cy="649287"/>
          </a:xfrm>
          <a:custGeom>
            <a:avLst/>
            <a:gdLst>
              <a:gd name="T0" fmla="*/ 272 w 273"/>
              <a:gd name="T1" fmla="*/ 56 h 369"/>
              <a:gd name="T2" fmla="*/ 272 w 273"/>
              <a:gd name="T3" fmla="*/ 48 h 369"/>
              <a:gd name="T4" fmla="*/ 256 w 273"/>
              <a:gd name="T5" fmla="*/ 48 h 369"/>
              <a:gd name="T6" fmla="*/ 256 w 273"/>
              <a:gd name="T7" fmla="*/ 56 h 369"/>
              <a:gd name="T8" fmla="*/ 240 w 273"/>
              <a:gd name="T9" fmla="*/ 56 h 369"/>
              <a:gd name="T10" fmla="*/ 232 w 273"/>
              <a:gd name="T11" fmla="*/ 56 h 369"/>
              <a:gd name="T12" fmla="*/ 232 w 273"/>
              <a:gd name="T13" fmla="*/ 32 h 369"/>
              <a:gd name="T14" fmla="*/ 224 w 273"/>
              <a:gd name="T15" fmla="*/ 32 h 369"/>
              <a:gd name="T16" fmla="*/ 208 w 273"/>
              <a:gd name="T17" fmla="*/ 56 h 369"/>
              <a:gd name="T18" fmla="*/ 184 w 273"/>
              <a:gd name="T19" fmla="*/ 56 h 369"/>
              <a:gd name="T20" fmla="*/ 176 w 273"/>
              <a:gd name="T21" fmla="*/ 32 h 369"/>
              <a:gd name="T22" fmla="*/ 168 w 273"/>
              <a:gd name="T23" fmla="*/ 16 h 369"/>
              <a:gd name="T24" fmla="*/ 160 w 273"/>
              <a:gd name="T25" fmla="*/ 0 h 369"/>
              <a:gd name="T26" fmla="*/ 144 w 273"/>
              <a:gd name="T27" fmla="*/ 0 h 369"/>
              <a:gd name="T28" fmla="*/ 144 w 273"/>
              <a:gd name="T29" fmla="*/ 8 h 369"/>
              <a:gd name="T30" fmla="*/ 112 w 273"/>
              <a:gd name="T31" fmla="*/ 16 h 369"/>
              <a:gd name="T32" fmla="*/ 112 w 273"/>
              <a:gd name="T33" fmla="*/ 32 h 369"/>
              <a:gd name="T34" fmla="*/ 80 w 273"/>
              <a:gd name="T35" fmla="*/ 32 h 369"/>
              <a:gd name="T36" fmla="*/ 64 w 273"/>
              <a:gd name="T37" fmla="*/ 48 h 369"/>
              <a:gd name="T38" fmla="*/ 64 w 273"/>
              <a:gd name="T39" fmla="*/ 72 h 369"/>
              <a:gd name="T40" fmla="*/ 72 w 273"/>
              <a:gd name="T41" fmla="*/ 88 h 369"/>
              <a:gd name="T42" fmla="*/ 48 w 273"/>
              <a:gd name="T43" fmla="*/ 112 h 369"/>
              <a:gd name="T44" fmla="*/ 40 w 273"/>
              <a:gd name="T45" fmla="*/ 112 h 369"/>
              <a:gd name="T46" fmla="*/ 32 w 273"/>
              <a:gd name="T47" fmla="*/ 144 h 369"/>
              <a:gd name="T48" fmla="*/ 32 w 273"/>
              <a:gd name="T49" fmla="*/ 160 h 369"/>
              <a:gd name="T50" fmla="*/ 32 w 273"/>
              <a:gd name="T51" fmla="*/ 176 h 369"/>
              <a:gd name="T52" fmla="*/ 16 w 273"/>
              <a:gd name="T53" fmla="*/ 200 h 369"/>
              <a:gd name="T54" fmla="*/ 8 w 273"/>
              <a:gd name="T55" fmla="*/ 216 h 369"/>
              <a:gd name="T56" fmla="*/ 0 w 273"/>
              <a:gd name="T57" fmla="*/ 256 h 369"/>
              <a:gd name="T58" fmla="*/ 8 w 273"/>
              <a:gd name="T59" fmla="*/ 272 h 369"/>
              <a:gd name="T60" fmla="*/ 56 w 273"/>
              <a:gd name="T61" fmla="*/ 272 h 369"/>
              <a:gd name="T62" fmla="*/ 80 w 273"/>
              <a:gd name="T63" fmla="*/ 328 h 369"/>
              <a:gd name="T64" fmla="*/ 88 w 273"/>
              <a:gd name="T65" fmla="*/ 368 h 369"/>
              <a:gd name="T66" fmla="*/ 112 w 273"/>
              <a:gd name="T67" fmla="*/ 328 h 369"/>
              <a:gd name="T68" fmla="*/ 120 w 273"/>
              <a:gd name="T69" fmla="*/ 336 h 369"/>
              <a:gd name="T70" fmla="*/ 152 w 273"/>
              <a:gd name="T71" fmla="*/ 304 h 369"/>
              <a:gd name="T72" fmla="*/ 152 w 273"/>
              <a:gd name="T73" fmla="*/ 280 h 369"/>
              <a:gd name="T74" fmla="*/ 184 w 273"/>
              <a:gd name="T75" fmla="*/ 272 h 369"/>
              <a:gd name="T76" fmla="*/ 200 w 273"/>
              <a:gd name="T77" fmla="*/ 232 h 369"/>
              <a:gd name="T78" fmla="*/ 216 w 273"/>
              <a:gd name="T79" fmla="*/ 224 h 369"/>
              <a:gd name="T80" fmla="*/ 216 w 273"/>
              <a:gd name="T81" fmla="*/ 200 h 369"/>
              <a:gd name="T82" fmla="*/ 240 w 273"/>
              <a:gd name="T83" fmla="*/ 200 h 369"/>
              <a:gd name="T84" fmla="*/ 248 w 273"/>
              <a:gd name="T85" fmla="*/ 160 h 369"/>
              <a:gd name="T86" fmla="*/ 240 w 273"/>
              <a:gd name="T87" fmla="*/ 128 h 369"/>
              <a:gd name="T88" fmla="*/ 248 w 273"/>
              <a:gd name="T89" fmla="*/ 120 h 369"/>
              <a:gd name="T90" fmla="*/ 232 w 273"/>
              <a:gd name="T91" fmla="*/ 104 h 369"/>
              <a:gd name="T92" fmla="*/ 248 w 273"/>
              <a:gd name="T93" fmla="*/ 96 h 369"/>
              <a:gd name="T94" fmla="*/ 256 w 273"/>
              <a:gd name="T95" fmla="*/ 104 h 369"/>
              <a:gd name="T96" fmla="*/ 272 w 273"/>
              <a:gd name="T97" fmla="*/ 80 h 369"/>
              <a:gd name="T98" fmla="*/ 272 w 273"/>
              <a:gd name="T99" fmla="*/ 56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3" h="369">
                <a:moveTo>
                  <a:pt x="272" y="56"/>
                </a:moveTo>
                <a:lnTo>
                  <a:pt x="272" y="48"/>
                </a:lnTo>
                <a:lnTo>
                  <a:pt x="256" y="48"/>
                </a:lnTo>
                <a:lnTo>
                  <a:pt x="256" y="56"/>
                </a:lnTo>
                <a:lnTo>
                  <a:pt x="240" y="56"/>
                </a:lnTo>
                <a:lnTo>
                  <a:pt x="232" y="56"/>
                </a:lnTo>
                <a:lnTo>
                  <a:pt x="232" y="32"/>
                </a:lnTo>
                <a:lnTo>
                  <a:pt x="224" y="32"/>
                </a:lnTo>
                <a:lnTo>
                  <a:pt x="208" y="56"/>
                </a:lnTo>
                <a:lnTo>
                  <a:pt x="184" y="56"/>
                </a:lnTo>
                <a:lnTo>
                  <a:pt x="176" y="32"/>
                </a:lnTo>
                <a:lnTo>
                  <a:pt x="168" y="16"/>
                </a:lnTo>
                <a:lnTo>
                  <a:pt x="160" y="0"/>
                </a:lnTo>
                <a:lnTo>
                  <a:pt x="144" y="0"/>
                </a:lnTo>
                <a:lnTo>
                  <a:pt x="144" y="8"/>
                </a:lnTo>
                <a:lnTo>
                  <a:pt x="112" y="16"/>
                </a:lnTo>
                <a:lnTo>
                  <a:pt x="112" y="32"/>
                </a:lnTo>
                <a:lnTo>
                  <a:pt x="80" y="32"/>
                </a:lnTo>
                <a:lnTo>
                  <a:pt x="64" y="48"/>
                </a:lnTo>
                <a:lnTo>
                  <a:pt x="64" y="72"/>
                </a:lnTo>
                <a:lnTo>
                  <a:pt x="72" y="88"/>
                </a:lnTo>
                <a:lnTo>
                  <a:pt x="48" y="112"/>
                </a:lnTo>
                <a:lnTo>
                  <a:pt x="40" y="112"/>
                </a:lnTo>
                <a:lnTo>
                  <a:pt x="32" y="144"/>
                </a:lnTo>
                <a:lnTo>
                  <a:pt x="32" y="160"/>
                </a:lnTo>
                <a:lnTo>
                  <a:pt x="32" y="176"/>
                </a:lnTo>
                <a:lnTo>
                  <a:pt x="16" y="200"/>
                </a:lnTo>
                <a:lnTo>
                  <a:pt x="8" y="216"/>
                </a:lnTo>
                <a:lnTo>
                  <a:pt x="0" y="256"/>
                </a:lnTo>
                <a:lnTo>
                  <a:pt x="8" y="272"/>
                </a:lnTo>
                <a:lnTo>
                  <a:pt x="56" y="272"/>
                </a:lnTo>
                <a:lnTo>
                  <a:pt x="80" y="328"/>
                </a:lnTo>
                <a:lnTo>
                  <a:pt x="88" y="368"/>
                </a:lnTo>
                <a:lnTo>
                  <a:pt x="112" y="328"/>
                </a:lnTo>
                <a:lnTo>
                  <a:pt x="120" y="336"/>
                </a:lnTo>
                <a:lnTo>
                  <a:pt x="152" y="304"/>
                </a:lnTo>
                <a:lnTo>
                  <a:pt x="152" y="280"/>
                </a:lnTo>
                <a:lnTo>
                  <a:pt x="184" y="272"/>
                </a:lnTo>
                <a:lnTo>
                  <a:pt x="200" y="232"/>
                </a:lnTo>
                <a:lnTo>
                  <a:pt x="216" y="224"/>
                </a:lnTo>
                <a:lnTo>
                  <a:pt x="216" y="200"/>
                </a:lnTo>
                <a:lnTo>
                  <a:pt x="240" y="200"/>
                </a:lnTo>
                <a:lnTo>
                  <a:pt x="248" y="160"/>
                </a:lnTo>
                <a:lnTo>
                  <a:pt x="240" y="128"/>
                </a:lnTo>
                <a:lnTo>
                  <a:pt x="248" y="120"/>
                </a:lnTo>
                <a:lnTo>
                  <a:pt x="232" y="104"/>
                </a:lnTo>
                <a:lnTo>
                  <a:pt x="248" y="96"/>
                </a:lnTo>
                <a:lnTo>
                  <a:pt x="256" y="104"/>
                </a:lnTo>
                <a:lnTo>
                  <a:pt x="272" y="80"/>
                </a:lnTo>
                <a:lnTo>
                  <a:pt x="272" y="5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19"/>
          <p:cNvSpPr/>
          <p:nvPr/>
        </p:nvSpPr>
        <p:spPr bwMode="gray">
          <a:xfrm>
            <a:off x="4857829" y="5759789"/>
            <a:ext cx="963612" cy="676275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Freeform 20"/>
          <p:cNvSpPr/>
          <p:nvPr/>
        </p:nvSpPr>
        <p:spPr bwMode="gray">
          <a:xfrm>
            <a:off x="4216480" y="5632789"/>
            <a:ext cx="949325" cy="676275"/>
          </a:xfrm>
          <a:custGeom>
            <a:avLst/>
            <a:gdLst>
              <a:gd name="T0" fmla="*/ 344 w 497"/>
              <a:gd name="T1" fmla="*/ 344 h 385"/>
              <a:gd name="T2" fmla="*/ 416 w 497"/>
              <a:gd name="T3" fmla="*/ 296 h 385"/>
              <a:gd name="T4" fmla="*/ 448 w 497"/>
              <a:gd name="T5" fmla="*/ 240 h 385"/>
              <a:gd name="T6" fmla="*/ 480 w 497"/>
              <a:gd name="T7" fmla="*/ 184 h 385"/>
              <a:gd name="T8" fmla="*/ 496 w 497"/>
              <a:gd name="T9" fmla="*/ 160 h 385"/>
              <a:gd name="T10" fmla="*/ 480 w 497"/>
              <a:gd name="T11" fmla="*/ 128 h 385"/>
              <a:gd name="T12" fmla="*/ 456 w 497"/>
              <a:gd name="T13" fmla="*/ 96 h 385"/>
              <a:gd name="T14" fmla="*/ 440 w 497"/>
              <a:gd name="T15" fmla="*/ 112 h 385"/>
              <a:gd name="T16" fmla="*/ 424 w 497"/>
              <a:gd name="T17" fmla="*/ 104 h 385"/>
              <a:gd name="T18" fmla="*/ 440 w 497"/>
              <a:gd name="T19" fmla="*/ 56 h 385"/>
              <a:gd name="T20" fmla="*/ 440 w 497"/>
              <a:gd name="T21" fmla="*/ 16 h 385"/>
              <a:gd name="T22" fmla="*/ 408 w 497"/>
              <a:gd name="T23" fmla="*/ 8 h 385"/>
              <a:gd name="T24" fmla="*/ 376 w 497"/>
              <a:gd name="T25" fmla="*/ 24 h 385"/>
              <a:gd name="T26" fmla="*/ 360 w 497"/>
              <a:gd name="T27" fmla="*/ 24 h 385"/>
              <a:gd name="T28" fmla="*/ 320 w 497"/>
              <a:gd name="T29" fmla="*/ 32 h 385"/>
              <a:gd name="T30" fmla="*/ 288 w 497"/>
              <a:gd name="T31" fmla="*/ 64 h 385"/>
              <a:gd name="T32" fmla="*/ 264 w 497"/>
              <a:gd name="T33" fmla="*/ 72 h 385"/>
              <a:gd name="T34" fmla="*/ 224 w 497"/>
              <a:gd name="T35" fmla="*/ 96 h 385"/>
              <a:gd name="T36" fmla="*/ 184 w 497"/>
              <a:gd name="T37" fmla="*/ 88 h 385"/>
              <a:gd name="T38" fmla="*/ 160 w 497"/>
              <a:gd name="T39" fmla="*/ 72 h 385"/>
              <a:gd name="T40" fmla="*/ 144 w 497"/>
              <a:gd name="T41" fmla="*/ 88 h 385"/>
              <a:gd name="T42" fmla="*/ 96 w 497"/>
              <a:gd name="T43" fmla="*/ 128 h 385"/>
              <a:gd name="T44" fmla="*/ 32 w 497"/>
              <a:gd name="T45" fmla="*/ 112 h 385"/>
              <a:gd name="T46" fmla="*/ 0 w 497"/>
              <a:gd name="T47" fmla="*/ 128 h 385"/>
              <a:gd name="T48" fmla="*/ 32 w 497"/>
              <a:gd name="T49" fmla="*/ 144 h 385"/>
              <a:gd name="T50" fmla="*/ 88 w 497"/>
              <a:gd name="T51" fmla="*/ 168 h 385"/>
              <a:gd name="T52" fmla="*/ 104 w 497"/>
              <a:gd name="T53" fmla="*/ 208 h 385"/>
              <a:gd name="T54" fmla="*/ 56 w 497"/>
              <a:gd name="T55" fmla="*/ 224 h 385"/>
              <a:gd name="T56" fmla="*/ 88 w 497"/>
              <a:gd name="T57" fmla="*/ 248 h 385"/>
              <a:gd name="T58" fmla="*/ 136 w 497"/>
              <a:gd name="T59" fmla="*/ 280 h 385"/>
              <a:gd name="T60" fmla="*/ 136 w 497"/>
              <a:gd name="T61" fmla="*/ 304 h 385"/>
              <a:gd name="T62" fmla="*/ 208 w 497"/>
              <a:gd name="T63" fmla="*/ 360 h 385"/>
              <a:gd name="T64" fmla="*/ 248 w 497"/>
              <a:gd name="T65" fmla="*/ 360 h 385"/>
              <a:gd name="T66" fmla="*/ 256 w 497"/>
              <a:gd name="T67" fmla="*/ 344 h 385"/>
              <a:gd name="T68" fmla="*/ 296 w 497"/>
              <a:gd name="T69" fmla="*/ 376 h 385"/>
              <a:gd name="T70" fmla="*/ 336 w 497"/>
              <a:gd name="T71" fmla="*/ 3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85">
                <a:moveTo>
                  <a:pt x="336" y="368"/>
                </a:moveTo>
                <a:lnTo>
                  <a:pt x="344" y="344"/>
                </a:lnTo>
                <a:lnTo>
                  <a:pt x="368" y="344"/>
                </a:lnTo>
                <a:lnTo>
                  <a:pt x="416" y="296"/>
                </a:lnTo>
                <a:lnTo>
                  <a:pt x="440" y="272"/>
                </a:lnTo>
                <a:lnTo>
                  <a:pt x="448" y="240"/>
                </a:lnTo>
                <a:lnTo>
                  <a:pt x="448" y="216"/>
                </a:lnTo>
                <a:lnTo>
                  <a:pt x="480" y="184"/>
                </a:lnTo>
                <a:lnTo>
                  <a:pt x="480" y="168"/>
                </a:lnTo>
                <a:lnTo>
                  <a:pt x="496" y="160"/>
                </a:lnTo>
                <a:lnTo>
                  <a:pt x="480" y="152"/>
                </a:lnTo>
                <a:lnTo>
                  <a:pt x="480" y="128"/>
                </a:lnTo>
                <a:lnTo>
                  <a:pt x="456" y="128"/>
                </a:lnTo>
                <a:lnTo>
                  <a:pt x="456" y="96"/>
                </a:lnTo>
                <a:lnTo>
                  <a:pt x="440" y="96"/>
                </a:lnTo>
                <a:lnTo>
                  <a:pt x="440" y="112"/>
                </a:lnTo>
                <a:lnTo>
                  <a:pt x="424" y="112"/>
                </a:lnTo>
                <a:lnTo>
                  <a:pt x="424" y="104"/>
                </a:lnTo>
                <a:lnTo>
                  <a:pt x="432" y="64"/>
                </a:lnTo>
                <a:lnTo>
                  <a:pt x="440" y="56"/>
                </a:lnTo>
                <a:lnTo>
                  <a:pt x="440" y="40"/>
                </a:lnTo>
                <a:lnTo>
                  <a:pt x="440" y="16"/>
                </a:lnTo>
                <a:lnTo>
                  <a:pt x="432" y="0"/>
                </a:lnTo>
                <a:lnTo>
                  <a:pt x="408" y="8"/>
                </a:lnTo>
                <a:lnTo>
                  <a:pt x="392" y="8"/>
                </a:lnTo>
                <a:lnTo>
                  <a:pt x="376" y="24"/>
                </a:lnTo>
                <a:lnTo>
                  <a:pt x="360" y="32"/>
                </a:lnTo>
                <a:lnTo>
                  <a:pt x="360" y="24"/>
                </a:lnTo>
                <a:lnTo>
                  <a:pt x="344" y="32"/>
                </a:lnTo>
                <a:lnTo>
                  <a:pt x="320" y="32"/>
                </a:lnTo>
                <a:lnTo>
                  <a:pt x="304" y="40"/>
                </a:lnTo>
                <a:lnTo>
                  <a:pt x="288" y="64"/>
                </a:lnTo>
                <a:lnTo>
                  <a:pt x="272" y="56"/>
                </a:lnTo>
                <a:lnTo>
                  <a:pt x="264" y="72"/>
                </a:lnTo>
                <a:lnTo>
                  <a:pt x="232" y="72"/>
                </a:lnTo>
                <a:lnTo>
                  <a:pt x="224" y="96"/>
                </a:lnTo>
                <a:lnTo>
                  <a:pt x="200" y="104"/>
                </a:lnTo>
                <a:lnTo>
                  <a:pt x="184" y="88"/>
                </a:lnTo>
                <a:lnTo>
                  <a:pt x="176" y="64"/>
                </a:lnTo>
                <a:lnTo>
                  <a:pt x="160" y="72"/>
                </a:lnTo>
                <a:lnTo>
                  <a:pt x="160" y="88"/>
                </a:lnTo>
                <a:lnTo>
                  <a:pt x="144" y="88"/>
                </a:lnTo>
                <a:lnTo>
                  <a:pt x="104" y="112"/>
                </a:lnTo>
                <a:lnTo>
                  <a:pt x="96" y="128"/>
                </a:lnTo>
                <a:lnTo>
                  <a:pt x="48" y="112"/>
                </a:lnTo>
                <a:lnTo>
                  <a:pt x="32" y="112"/>
                </a:lnTo>
                <a:lnTo>
                  <a:pt x="24" y="120"/>
                </a:lnTo>
                <a:lnTo>
                  <a:pt x="0" y="128"/>
                </a:lnTo>
                <a:lnTo>
                  <a:pt x="0" y="144"/>
                </a:lnTo>
                <a:lnTo>
                  <a:pt x="32" y="144"/>
                </a:lnTo>
                <a:lnTo>
                  <a:pt x="40" y="160"/>
                </a:lnTo>
                <a:lnTo>
                  <a:pt x="88" y="168"/>
                </a:lnTo>
                <a:lnTo>
                  <a:pt x="96" y="176"/>
                </a:lnTo>
                <a:lnTo>
                  <a:pt x="104" y="208"/>
                </a:lnTo>
                <a:lnTo>
                  <a:pt x="64" y="208"/>
                </a:lnTo>
                <a:lnTo>
                  <a:pt x="56" y="224"/>
                </a:lnTo>
                <a:lnTo>
                  <a:pt x="64" y="240"/>
                </a:lnTo>
                <a:lnTo>
                  <a:pt x="88" y="248"/>
                </a:lnTo>
                <a:lnTo>
                  <a:pt x="136" y="264"/>
                </a:lnTo>
                <a:lnTo>
                  <a:pt x="136" y="280"/>
                </a:lnTo>
                <a:lnTo>
                  <a:pt x="120" y="288"/>
                </a:lnTo>
                <a:lnTo>
                  <a:pt x="136" y="304"/>
                </a:lnTo>
                <a:lnTo>
                  <a:pt x="136" y="328"/>
                </a:lnTo>
                <a:lnTo>
                  <a:pt x="208" y="360"/>
                </a:lnTo>
                <a:lnTo>
                  <a:pt x="224" y="360"/>
                </a:lnTo>
                <a:lnTo>
                  <a:pt x="248" y="360"/>
                </a:lnTo>
                <a:lnTo>
                  <a:pt x="256" y="368"/>
                </a:lnTo>
                <a:lnTo>
                  <a:pt x="256" y="344"/>
                </a:lnTo>
                <a:lnTo>
                  <a:pt x="288" y="352"/>
                </a:lnTo>
                <a:lnTo>
                  <a:pt x="296" y="376"/>
                </a:lnTo>
                <a:lnTo>
                  <a:pt x="312" y="384"/>
                </a:lnTo>
                <a:lnTo>
                  <a:pt x="336" y="36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Freeform 21"/>
          <p:cNvSpPr/>
          <p:nvPr/>
        </p:nvSpPr>
        <p:spPr bwMode="invGray">
          <a:xfrm>
            <a:off x="4125991" y="5253376"/>
            <a:ext cx="704850" cy="622300"/>
          </a:xfrm>
          <a:custGeom>
            <a:avLst/>
            <a:gdLst>
              <a:gd name="T0" fmla="*/ 48 w 369"/>
              <a:gd name="T1" fmla="*/ 320 h 353"/>
              <a:gd name="T2" fmla="*/ 32 w 369"/>
              <a:gd name="T3" fmla="*/ 264 h 353"/>
              <a:gd name="T4" fmla="*/ 56 w 369"/>
              <a:gd name="T5" fmla="*/ 192 h 353"/>
              <a:gd name="T6" fmla="*/ 8 w 369"/>
              <a:gd name="T7" fmla="*/ 160 h 353"/>
              <a:gd name="T8" fmla="*/ 16 w 369"/>
              <a:gd name="T9" fmla="*/ 136 h 353"/>
              <a:gd name="T10" fmla="*/ 48 w 369"/>
              <a:gd name="T11" fmla="*/ 136 h 353"/>
              <a:gd name="T12" fmla="*/ 104 w 369"/>
              <a:gd name="T13" fmla="*/ 120 h 353"/>
              <a:gd name="T14" fmla="*/ 168 w 369"/>
              <a:gd name="T15" fmla="*/ 112 h 353"/>
              <a:gd name="T16" fmla="*/ 136 w 369"/>
              <a:gd name="T17" fmla="*/ 80 h 353"/>
              <a:gd name="T18" fmla="*/ 144 w 369"/>
              <a:gd name="T19" fmla="*/ 40 h 353"/>
              <a:gd name="T20" fmla="*/ 184 w 369"/>
              <a:gd name="T21" fmla="*/ 40 h 353"/>
              <a:gd name="T22" fmla="*/ 208 w 369"/>
              <a:gd name="T23" fmla="*/ 48 h 353"/>
              <a:gd name="T24" fmla="*/ 232 w 369"/>
              <a:gd name="T25" fmla="*/ 40 h 353"/>
              <a:gd name="T26" fmla="*/ 248 w 369"/>
              <a:gd name="T27" fmla="*/ 0 h 353"/>
              <a:gd name="T28" fmla="*/ 288 w 369"/>
              <a:gd name="T29" fmla="*/ 16 h 353"/>
              <a:gd name="T30" fmla="*/ 320 w 369"/>
              <a:gd name="T31" fmla="*/ 72 h 353"/>
              <a:gd name="T32" fmla="*/ 344 w 369"/>
              <a:gd name="T33" fmla="*/ 88 h 353"/>
              <a:gd name="T34" fmla="*/ 360 w 369"/>
              <a:gd name="T35" fmla="*/ 64 h 353"/>
              <a:gd name="T36" fmla="*/ 360 w 369"/>
              <a:gd name="T37" fmla="*/ 96 h 353"/>
              <a:gd name="T38" fmla="*/ 360 w 369"/>
              <a:gd name="T39" fmla="*/ 128 h 353"/>
              <a:gd name="T40" fmla="*/ 336 w 369"/>
              <a:gd name="T41" fmla="*/ 168 h 353"/>
              <a:gd name="T42" fmla="*/ 368 w 369"/>
              <a:gd name="T43" fmla="*/ 184 h 353"/>
              <a:gd name="T44" fmla="*/ 360 w 369"/>
              <a:gd name="T45" fmla="*/ 208 h 353"/>
              <a:gd name="T46" fmla="*/ 368 w 369"/>
              <a:gd name="T47" fmla="*/ 232 h 353"/>
              <a:gd name="T48" fmla="*/ 344 w 369"/>
              <a:gd name="T49" fmla="*/ 256 h 353"/>
              <a:gd name="T50" fmla="*/ 344 w 369"/>
              <a:gd name="T51" fmla="*/ 280 h 353"/>
              <a:gd name="T52" fmla="*/ 312 w 369"/>
              <a:gd name="T53" fmla="*/ 288 h 353"/>
              <a:gd name="T54" fmla="*/ 272 w 369"/>
              <a:gd name="T55" fmla="*/ 312 h 353"/>
              <a:gd name="T56" fmla="*/ 232 w 369"/>
              <a:gd name="T57" fmla="*/ 304 h 353"/>
              <a:gd name="T58" fmla="*/ 208 w 369"/>
              <a:gd name="T59" fmla="*/ 288 h 353"/>
              <a:gd name="T60" fmla="*/ 192 w 369"/>
              <a:gd name="T61" fmla="*/ 304 h 353"/>
              <a:gd name="T62" fmla="*/ 144 w 369"/>
              <a:gd name="T63" fmla="*/ 352 h 353"/>
              <a:gd name="T64" fmla="*/ 80 w 369"/>
              <a:gd name="T65" fmla="*/ 3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9" h="353">
                <a:moveTo>
                  <a:pt x="48" y="344"/>
                </a:moveTo>
                <a:lnTo>
                  <a:pt x="48" y="320"/>
                </a:lnTo>
                <a:lnTo>
                  <a:pt x="64" y="296"/>
                </a:lnTo>
                <a:lnTo>
                  <a:pt x="32" y="264"/>
                </a:lnTo>
                <a:lnTo>
                  <a:pt x="56" y="224"/>
                </a:lnTo>
                <a:lnTo>
                  <a:pt x="56" y="192"/>
                </a:lnTo>
                <a:lnTo>
                  <a:pt x="8" y="200"/>
                </a:lnTo>
                <a:lnTo>
                  <a:pt x="8" y="160"/>
                </a:lnTo>
                <a:lnTo>
                  <a:pt x="0" y="152"/>
                </a:lnTo>
                <a:lnTo>
                  <a:pt x="16" y="136"/>
                </a:lnTo>
                <a:lnTo>
                  <a:pt x="32" y="144"/>
                </a:lnTo>
                <a:lnTo>
                  <a:pt x="48" y="136"/>
                </a:lnTo>
                <a:lnTo>
                  <a:pt x="96" y="136"/>
                </a:lnTo>
                <a:lnTo>
                  <a:pt x="104" y="120"/>
                </a:lnTo>
                <a:lnTo>
                  <a:pt x="112" y="112"/>
                </a:lnTo>
                <a:lnTo>
                  <a:pt x="168" y="112"/>
                </a:lnTo>
                <a:lnTo>
                  <a:pt x="160" y="80"/>
                </a:lnTo>
                <a:lnTo>
                  <a:pt x="136" y="80"/>
                </a:lnTo>
                <a:lnTo>
                  <a:pt x="128" y="56"/>
                </a:lnTo>
                <a:lnTo>
                  <a:pt x="144" y="40"/>
                </a:lnTo>
                <a:lnTo>
                  <a:pt x="168" y="48"/>
                </a:lnTo>
                <a:lnTo>
                  <a:pt x="184" y="40"/>
                </a:lnTo>
                <a:lnTo>
                  <a:pt x="192" y="56"/>
                </a:lnTo>
                <a:lnTo>
                  <a:pt x="208" y="48"/>
                </a:lnTo>
                <a:lnTo>
                  <a:pt x="208" y="24"/>
                </a:lnTo>
                <a:lnTo>
                  <a:pt x="232" y="40"/>
                </a:lnTo>
                <a:lnTo>
                  <a:pt x="240" y="8"/>
                </a:lnTo>
                <a:lnTo>
                  <a:pt x="248" y="0"/>
                </a:lnTo>
                <a:lnTo>
                  <a:pt x="264" y="16"/>
                </a:lnTo>
                <a:lnTo>
                  <a:pt x="288" y="16"/>
                </a:lnTo>
                <a:lnTo>
                  <a:pt x="312" y="72"/>
                </a:lnTo>
                <a:lnTo>
                  <a:pt x="320" y="72"/>
                </a:lnTo>
                <a:lnTo>
                  <a:pt x="328" y="88"/>
                </a:lnTo>
                <a:lnTo>
                  <a:pt x="344" y="88"/>
                </a:lnTo>
                <a:lnTo>
                  <a:pt x="352" y="72"/>
                </a:lnTo>
                <a:lnTo>
                  <a:pt x="360" y="64"/>
                </a:lnTo>
                <a:lnTo>
                  <a:pt x="368" y="88"/>
                </a:lnTo>
                <a:lnTo>
                  <a:pt x="360" y="96"/>
                </a:lnTo>
                <a:lnTo>
                  <a:pt x="360" y="112"/>
                </a:lnTo>
                <a:lnTo>
                  <a:pt x="360" y="128"/>
                </a:lnTo>
                <a:lnTo>
                  <a:pt x="336" y="152"/>
                </a:lnTo>
                <a:lnTo>
                  <a:pt x="336" y="168"/>
                </a:lnTo>
                <a:lnTo>
                  <a:pt x="360" y="168"/>
                </a:lnTo>
                <a:lnTo>
                  <a:pt x="368" y="184"/>
                </a:lnTo>
                <a:lnTo>
                  <a:pt x="360" y="192"/>
                </a:lnTo>
                <a:lnTo>
                  <a:pt x="360" y="208"/>
                </a:lnTo>
                <a:lnTo>
                  <a:pt x="360" y="232"/>
                </a:lnTo>
                <a:lnTo>
                  <a:pt x="368" y="232"/>
                </a:lnTo>
                <a:lnTo>
                  <a:pt x="368" y="248"/>
                </a:lnTo>
                <a:lnTo>
                  <a:pt x="344" y="256"/>
                </a:lnTo>
                <a:lnTo>
                  <a:pt x="344" y="272"/>
                </a:lnTo>
                <a:lnTo>
                  <a:pt x="344" y="280"/>
                </a:lnTo>
                <a:lnTo>
                  <a:pt x="320" y="272"/>
                </a:lnTo>
                <a:lnTo>
                  <a:pt x="312" y="288"/>
                </a:lnTo>
                <a:lnTo>
                  <a:pt x="280" y="288"/>
                </a:lnTo>
                <a:lnTo>
                  <a:pt x="272" y="312"/>
                </a:lnTo>
                <a:lnTo>
                  <a:pt x="248" y="320"/>
                </a:lnTo>
                <a:lnTo>
                  <a:pt x="232" y="304"/>
                </a:lnTo>
                <a:lnTo>
                  <a:pt x="224" y="280"/>
                </a:lnTo>
                <a:lnTo>
                  <a:pt x="208" y="288"/>
                </a:lnTo>
                <a:lnTo>
                  <a:pt x="208" y="304"/>
                </a:lnTo>
                <a:lnTo>
                  <a:pt x="192" y="304"/>
                </a:lnTo>
                <a:lnTo>
                  <a:pt x="152" y="328"/>
                </a:lnTo>
                <a:lnTo>
                  <a:pt x="144" y="352"/>
                </a:lnTo>
                <a:lnTo>
                  <a:pt x="96" y="328"/>
                </a:lnTo>
                <a:lnTo>
                  <a:pt x="80" y="328"/>
                </a:lnTo>
                <a:lnTo>
                  <a:pt x="48" y="34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Freeform 22"/>
          <p:cNvSpPr/>
          <p:nvPr/>
        </p:nvSpPr>
        <p:spPr bwMode="invGray">
          <a:xfrm>
            <a:off x="3330654" y="5210514"/>
            <a:ext cx="1085850" cy="1084263"/>
          </a:xfrm>
          <a:custGeom>
            <a:avLst/>
            <a:gdLst>
              <a:gd name="T0" fmla="*/ 528 w 569"/>
              <a:gd name="T1" fmla="*/ 448 h 617"/>
              <a:gd name="T2" fmla="*/ 560 w 569"/>
              <a:gd name="T3" fmla="*/ 416 h 617"/>
              <a:gd name="T4" fmla="*/ 528 w 569"/>
              <a:gd name="T5" fmla="*/ 408 h 617"/>
              <a:gd name="T6" fmla="*/ 496 w 569"/>
              <a:gd name="T7" fmla="*/ 384 h 617"/>
              <a:gd name="T8" fmla="*/ 464 w 569"/>
              <a:gd name="T9" fmla="*/ 360 h 617"/>
              <a:gd name="T10" fmla="*/ 480 w 569"/>
              <a:gd name="T11" fmla="*/ 320 h 617"/>
              <a:gd name="T12" fmla="*/ 472 w 569"/>
              <a:gd name="T13" fmla="*/ 248 h 617"/>
              <a:gd name="T14" fmla="*/ 424 w 569"/>
              <a:gd name="T15" fmla="*/ 224 h 617"/>
              <a:gd name="T16" fmla="*/ 416 w 569"/>
              <a:gd name="T17" fmla="*/ 176 h 617"/>
              <a:gd name="T18" fmla="*/ 448 w 569"/>
              <a:gd name="T19" fmla="*/ 168 h 617"/>
              <a:gd name="T20" fmla="*/ 512 w 569"/>
              <a:gd name="T21" fmla="*/ 160 h 617"/>
              <a:gd name="T22" fmla="*/ 512 w 569"/>
              <a:gd name="T23" fmla="*/ 112 h 617"/>
              <a:gd name="T24" fmla="*/ 464 w 569"/>
              <a:gd name="T25" fmla="*/ 112 h 617"/>
              <a:gd name="T26" fmla="*/ 432 w 569"/>
              <a:gd name="T27" fmla="*/ 64 h 617"/>
              <a:gd name="T28" fmla="*/ 408 w 569"/>
              <a:gd name="T29" fmla="*/ 96 h 617"/>
              <a:gd name="T30" fmla="*/ 384 w 569"/>
              <a:gd name="T31" fmla="*/ 144 h 617"/>
              <a:gd name="T32" fmla="*/ 368 w 569"/>
              <a:gd name="T33" fmla="*/ 240 h 617"/>
              <a:gd name="T34" fmla="*/ 336 w 569"/>
              <a:gd name="T35" fmla="*/ 224 h 617"/>
              <a:gd name="T36" fmla="*/ 288 w 569"/>
              <a:gd name="T37" fmla="*/ 240 h 617"/>
              <a:gd name="T38" fmla="*/ 272 w 569"/>
              <a:gd name="T39" fmla="*/ 224 h 617"/>
              <a:gd name="T40" fmla="*/ 232 w 569"/>
              <a:gd name="T41" fmla="*/ 104 h 617"/>
              <a:gd name="T42" fmla="*/ 216 w 569"/>
              <a:gd name="T43" fmla="*/ 112 h 617"/>
              <a:gd name="T44" fmla="*/ 208 w 569"/>
              <a:gd name="T45" fmla="*/ 72 h 617"/>
              <a:gd name="T46" fmla="*/ 160 w 569"/>
              <a:gd name="T47" fmla="*/ 40 h 617"/>
              <a:gd name="T48" fmla="*/ 136 w 569"/>
              <a:gd name="T49" fmla="*/ 80 h 617"/>
              <a:gd name="T50" fmla="*/ 136 w 569"/>
              <a:gd name="T51" fmla="*/ 0 h 617"/>
              <a:gd name="T52" fmla="*/ 112 w 569"/>
              <a:gd name="T53" fmla="*/ 0 h 617"/>
              <a:gd name="T54" fmla="*/ 96 w 569"/>
              <a:gd name="T55" fmla="*/ 32 h 617"/>
              <a:gd name="T56" fmla="*/ 88 w 569"/>
              <a:gd name="T57" fmla="*/ 64 h 617"/>
              <a:gd name="T58" fmla="*/ 80 w 569"/>
              <a:gd name="T59" fmla="*/ 96 h 617"/>
              <a:gd name="T60" fmla="*/ 104 w 569"/>
              <a:gd name="T61" fmla="*/ 112 h 617"/>
              <a:gd name="T62" fmla="*/ 88 w 569"/>
              <a:gd name="T63" fmla="*/ 240 h 617"/>
              <a:gd name="T64" fmla="*/ 24 w 569"/>
              <a:gd name="T65" fmla="*/ 280 h 617"/>
              <a:gd name="T66" fmla="*/ 8 w 569"/>
              <a:gd name="T67" fmla="*/ 312 h 617"/>
              <a:gd name="T68" fmla="*/ 0 w 569"/>
              <a:gd name="T69" fmla="*/ 376 h 617"/>
              <a:gd name="T70" fmla="*/ 48 w 569"/>
              <a:gd name="T71" fmla="*/ 368 h 617"/>
              <a:gd name="T72" fmla="*/ 80 w 569"/>
              <a:gd name="T73" fmla="*/ 392 h 617"/>
              <a:gd name="T74" fmla="*/ 88 w 569"/>
              <a:gd name="T75" fmla="*/ 408 h 617"/>
              <a:gd name="T76" fmla="*/ 96 w 569"/>
              <a:gd name="T77" fmla="*/ 448 h 617"/>
              <a:gd name="T78" fmla="*/ 120 w 569"/>
              <a:gd name="T79" fmla="*/ 464 h 617"/>
              <a:gd name="T80" fmla="*/ 112 w 569"/>
              <a:gd name="T81" fmla="*/ 504 h 617"/>
              <a:gd name="T82" fmla="*/ 104 w 569"/>
              <a:gd name="T83" fmla="*/ 528 h 617"/>
              <a:gd name="T84" fmla="*/ 144 w 569"/>
              <a:gd name="T85" fmla="*/ 560 h 617"/>
              <a:gd name="T86" fmla="*/ 200 w 569"/>
              <a:gd name="T87" fmla="*/ 576 h 617"/>
              <a:gd name="T88" fmla="*/ 224 w 569"/>
              <a:gd name="T89" fmla="*/ 568 h 617"/>
              <a:gd name="T90" fmla="*/ 232 w 569"/>
              <a:gd name="T91" fmla="*/ 600 h 617"/>
              <a:gd name="T92" fmla="*/ 264 w 569"/>
              <a:gd name="T93" fmla="*/ 592 h 617"/>
              <a:gd name="T94" fmla="*/ 272 w 569"/>
              <a:gd name="T95" fmla="*/ 512 h 617"/>
              <a:gd name="T96" fmla="*/ 328 w 569"/>
              <a:gd name="T97" fmla="*/ 504 h 617"/>
              <a:gd name="T98" fmla="*/ 352 w 569"/>
              <a:gd name="T99" fmla="*/ 512 h 617"/>
              <a:gd name="T100" fmla="*/ 384 w 569"/>
              <a:gd name="T101" fmla="*/ 512 h 617"/>
              <a:gd name="T102" fmla="*/ 416 w 569"/>
              <a:gd name="T103" fmla="*/ 520 h 617"/>
              <a:gd name="T104" fmla="*/ 440 w 569"/>
              <a:gd name="T105" fmla="*/ 504 h 617"/>
              <a:gd name="T106" fmla="*/ 488 w 569"/>
              <a:gd name="T107" fmla="*/ 472 h 617"/>
              <a:gd name="T108" fmla="*/ 520 w 569"/>
              <a:gd name="T109" fmla="*/ 464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9" h="617">
                <a:moveTo>
                  <a:pt x="520" y="464"/>
                </a:moveTo>
                <a:lnTo>
                  <a:pt x="528" y="448"/>
                </a:lnTo>
                <a:lnTo>
                  <a:pt x="568" y="448"/>
                </a:lnTo>
                <a:lnTo>
                  <a:pt x="560" y="416"/>
                </a:lnTo>
                <a:lnTo>
                  <a:pt x="552" y="400"/>
                </a:lnTo>
                <a:lnTo>
                  <a:pt x="528" y="408"/>
                </a:lnTo>
                <a:lnTo>
                  <a:pt x="504" y="400"/>
                </a:lnTo>
                <a:lnTo>
                  <a:pt x="496" y="384"/>
                </a:lnTo>
                <a:lnTo>
                  <a:pt x="464" y="384"/>
                </a:lnTo>
                <a:lnTo>
                  <a:pt x="464" y="360"/>
                </a:lnTo>
                <a:lnTo>
                  <a:pt x="464" y="344"/>
                </a:lnTo>
                <a:lnTo>
                  <a:pt x="480" y="320"/>
                </a:lnTo>
                <a:lnTo>
                  <a:pt x="448" y="288"/>
                </a:lnTo>
                <a:lnTo>
                  <a:pt x="472" y="248"/>
                </a:lnTo>
                <a:lnTo>
                  <a:pt x="472" y="216"/>
                </a:lnTo>
                <a:lnTo>
                  <a:pt x="424" y="224"/>
                </a:lnTo>
                <a:lnTo>
                  <a:pt x="424" y="184"/>
                </a:lnTo>
                <a:lnTo>
                  <a:pt x="416" y="176"/>
                </a:lnTo>
                <a:lnTo>
                  <a:pt x="432" y="160"/>
                </a:lnTo>
                <a:lnTo>
                  <a:pt x="448" y="168"/>
                </a:lnTo>
                <a:lnTo>
                  <a:pt x="464" y="152"/>
                </a:lnTo>
                <a:lnTo>
                  <a:pt x="512" y="160"/>
                </a:lnTo>
                <a:lnTo>
                  <a:pt x="528" y="136"/>
                </a:lnTo>
                <a:lnTo>
                  <a:pt x="512" y="112"/>
                </a:lnTo>
                <a:lnTo>
                  <a:pt x="488" y="128"/>
                </a:lnTo>
                <a:lnTo>
                  <a:pt x="464" y="112"/>
                </a:lnTo>
                <a:lnTo>
                  <a:pt x="464" y="64"/>
                </a:lnTo>
                <a:lnTo>
                  <a:pt x="432" y="64"/>
                </a:lnTo>
                <a:lnTo>
                  <a:pt x="424" y="96"/>
                </a:lnTo>
                <a:lnTo>
                  <a:pt x="408" y="96"/>
                </a:lnTo>
                <a:lnTo>
                  <a:pt x="408" y="120"/>
                </a:lnTo>
                <a:lnTo>
                  <a:pt x="384" y="144"/>
                </a:lnTo>
                <a:lnTo>
                  <a:pt x="368" y="144"/>
                </a:lnTo>
                <a:lnTo>
                  <a:pt x="368" y="240"/>
                </a:lnTo>
                <a:lnTo>
                  <a:pt x="344" y="240"/>
                </a:lnTo>
                <a:lnTo>
                  <a:pt x="336" y="224"/>
                </a:lnTo>
                <a:lnTo>
                  <a:pt x="320" y="240"/>
                </a:lnTo>
                <a:lnTo>
                  <a:pt x="288" y="240"/>
                </a:lnTo>
                <a:lnTo>
                  <a:pt x="288" y="232"/>
                </a:lnTo>
                <a:lnTo>
                  <a:pt x="272" y="224"/>
                </a:lnTo>
                <a:lnTo>
                  <a:pt x="272" y="192"/>
                </a:lnTo>
                <a:lnTo>
                  <a:pt x="232" y="104"/>
                </a:lnTo>
                <a:lnTo>
                  <a:pt x="216" y="104"/>
                </a:lnTo>
                <a:lnTo>
                  <a:pt x="216" y="112"/>
                </a:lnTo>
                <a:lnTo>
                  <a:pt x="200" y="88"/>
                </a:lnTo>
                <a:lnTo>
                  <a:pt x="208" y="72"/>
                </a:lnTo>
                <a:lnTo>
                  <a:pt x="176" y="32"/>
                </a:lnTo>
                <a:lnTo>
                  <a:pt x="160" y="40"/>
                </a:lnTo>
                <a:lnTo>
                  <a:pt x="152" y="80"/>
                </a:lnTo>
                <a:lnTo>
                  <a:pt x="136" y="80"/>
                </a:lnTo>
                <a:lnTo>
                  <a:pt x="136" y="64"/>
                </a:lnTo>
                <a:lnTo>
                  <a:pt x="136" y="0"/>
                </a:lnTo>
                <a:lnTo>
                  <a:pt x="120" y="16"/>
                </a:lnTo>
                <a:lnTo>
                  <a:pt x="112" y="0"/>
                </a:lnTo>
                <a:lnTo>
                  <a:pt x="96" y="16"/>
                </a:lnTo>
                <a:lnTo>
                  <a:pt x="96" y="32"/>
                </a:lnTo>
                <a:lnTo>
                  <a:pt x="104" y="64"/>
                </a:lnTo>
                <a:lnTo>
                  <a:pt x="88" y="64"/>
                </a:lnTo>
                <a:lnTo>
                  <a:pt x="72" y="64"/>
                </a:lnTo>
                <a:lnTo>
                  <a:pt x="80" y="96"/>
                </a:lnTo>
                <a:lnTo>
                  <a:pt x="80" y="112"/>
                </a:lnTo>
                <a:lnTo>
                  <a:pt x="104" y="112"/>
                </a:lnTo>
                <a:lnTo>
                  <a:pt x="104" y="168"/>
                </a:lnTo>
                <a:lnTo>
                  <a:pt x="88" y="240"/>
                </a:lnTo>
                <a:lnTo>
                  <a:pt x="40" y="272"/>
                </a:lnTo>
                <a:lnTo>
                  <a:pt x="24" y="280"/>
                </a:lnTo>
                <a:lnTo>
                  <a:pt x="16" y="288"/>
                </a:lnTo>
                <a:lnTo>
                  <a:pt x="8" y="312"/>
                </a:lnTo>
                <a:lnTo>
                  <a:pt x="8" y="360"/>
                </a:lnTo>
                <a:lnTo>
                  <a:pt x="0" y="376"/>
                </a:lnTo>
                <a:lnTo>
                  <a:pt x="32" y="376"/>
                </a:lnTo>
                <a:lnTo>
                  <a:pt x="48" y="368"/>
                </a:lnTo>
                <a:lnTo>
                  <a:pt x="88" y="376"/>
                </a:lnTo>
                <a:lnTo>
                  <a:pt x="80" y="392"/>
                </a:lnTo>
                <a:lnTo>
                  <a:pt x="72" y="392"/>
                </a:lnTo>
                <a:lnTo>
                  <a:pt x="88" y="408"/>
                </a:lnTo>
                <a:lnTo>
                  <a:pt x="80" y="432"/>
                </a:lnTo>
                <a:lnTo>
                  <a:pt x="96" y="448"/>
                </a:lnTo>
                <a:lnTo>
                  <a:pt x="120" y="448"/>
                </a:lnTo>
                <a:lnTo>
                  <a:pt x="120" y="464"/>
                </a:lnTo>
                <a:lnTo>
                  <a:pt x="112" y="472"/>
                </a:lnTo>
                <a:lnTo>
                  <a:pt x="112" y="504"/>
                </a:lnTo>
                <a:lnTo>
                  <a:pt x="96" y="504"/>
                </a:lnTo>
                <a:lnTo>
                  <a:pt x="104" y="528"/>
                </a:lnTo>
                <a:lnTo>
                  <a:pt x="144" y="528"/>
                </a:lnTo>
                <a:lnTo>
                  <a:pt x="144" y="560"/>
                </a:lnTo>
                <a:lnTo>
                  <a:pt x="160" y="568"/>
                </a:lnTo>
                <a:lnTo>
                  <a:pt x="200" y="576"/>
                </a:lnTo>
                <a:lnTo>
                  <a:pt x="216" y="560"/>
                </a:lnTo>
                <a:lnTo>
                  <a:pt x="224" y="568"/>
                </a:lnTo>
                <a:lnTo>
                  <a:pt x="216" y="592"/>
                </a:lnTo>
                <a:lnTo>
                  <a:pt x="232" y="600"/>
                </a:lnTo>
                <a:lnTo>
                  <a:pt x="264" y="616"/>
                </a:lnTo>
                <a:lnTo>
                  <a:pt x="264" y="592"/>
                </a:lnTo>
                <a:lnTo>
                  <a:pt x="264" y="520"/>
                </a:lnTo>
                <a:lnTo>
                  <a:pt x="272" y="512"/>
                </a:lnTo>
                <a:lnTo>
                  <a:pt x="320" y="512"/>
                </a:lnTo>
                <a:lnTo>
                  <a:pt x="328" y="504"/>
                </a:lnTo>
                <a:lnTo>
                  <a:pt x="344" y="504"/>
                </a:lnTo>
                <a:lnTo>
                  <a:pt x="352" y="512"/>
                </a:lnTo>
                <a:lnTo>
                  <a:pt x="376" y="504"/>
                </a:lnTo>
                <a:lnTo>
                  <a:pt x="384" y="512"/>
                </a:lnTo>
                <a:lnTo>
                  <a:pt x="392" y="504"/>
                </a:lnTo>
                <a:lnTo>
                  <a:pt x="416" y="520"/>
                </a:lnTo>
                <a:lnTo>
                  <a:pt x="416" y="504"/>
                </a:lnTo>
                <a:lnTo>
                  <a:pt x="440" y="504"/>
                </a:lnTo>
                <a:lnTo>
                  <a:pt x="480" y="496"/>
                </a:lnTo>
                <a:lnTo>
                  <a:pt x="488" y="472"/>
                </a:lnTo>
                <a:lnTo>
                  <a:pt x="504" y="464"/>
                </a:lnTo>
                <a:lnTo>
                  <a:pt x="520" y="464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" name="Freeform 23"/>
          <p:cNvSpPr/>
          <p:nvPr/>
        </p:nvSpPr>
        <p:spPr bwMode="invGray">
          <a:xfrm>
            <a:off x="1303417" y="3956389"/>
            <a:ext cx="2308225" cy="1381125"/>
          </a:xfrm>
          <a:custGeom>
            <a:avLst/>
            <a:gdLst>
              <a:gd name="T0" fmla="*/ 1184 w 1209"/>
              <a:gd name="T1" fmla="*/ 728 h 785"/>
              <a:gd name="T2" fmla="*/ 1160 w 1209"/>
              <a:gd name="T3" fmla="*/ 728 h 785"/>
              <a:gd name="T4" fmla="*/ 1160 w 1209"/>
              <a:gd name="T5" fmla="*/ 784 h 785"/>
              <a:gd name="T6" fmla="*/ 1112 w 1209"/>
              <a:gd name="T7" fmla="*/ 760 h 785"/>
              <a:gd name="T8" fmla="*/ 1088 w 1209"/>
              <a:gd name="T9" fmla="*/ 752 h 785"/>
              <a:gd name="T10" fmla="*/ 1024 w 1209"/>
              <a:gd name="T11" fmla="*/ 720 h 785"/>
              <a:gd name="T12" fmla="*/ 1040 w 1209"/>
              <a:gd name="T13" fmla="*/ 696 h 785"/>
              <a:gd name="T14" fmla="*/ 1032 w 1209"/>
              <a:gd name="T15" fmla="*/ 680 h 785"/>
              <a:gd name="T16" fmla="*/ 1000 w 1209"/>
              <a:gd name="T17" fmla="*/ 664 h 785"/>
              <a:gd name="T18" fmla="*/ 976 w 1209"/>
              <a:gd name="T19" fmla="*/ 680 h 785"/>
              <a:gd name="T20" fmla="*/ 928 w 1209"/>
              <a:gd name="T21" fmla="*/ 648 h 785"/>
              <a:gd name="T22" fmla="*/ 832 w 1209"/>
              <a:gd name="T23" fmla="*/ 696 h 785"/>
              <a:gd name="T24" fmla="*/ 808 w 1209"/>
              <a:gd name="T25" fmla="*/ 720 h 785"/>
              <a:gd name="T26" fmla="*/ 728 w 1209"/>
              <a:gd name="T27" fmla="*/ 736 h 785"/>
              <a:gd name="T28" fmla="*/ 656 w 1209"/>
              <a:gd name="T29" fmla="*/ 712 h 785"/>
              <a:gd name="T30" fmla="*/ 632 w 1209"/>
              <a:gd name="T31" fmla="*/ 680 h 785"/>
              <a:gd name="T32" fmla="*/ 584 w 1209"/>
              <a:gd name="T33" fmla="*/ 704 h 785"/>
              <a:gd name="T34" fmla="*/ 536 w 1209"/>
              <a:gd name="T35" fmla="*/ 728 h 785"/>
              <a:gd name="T36" fmla="*/ 456 w 1209"/>
              <a:gd name="T37" fmla="*/ 672 h 785"/>
              <a:gd name="T38" fmla="*/ 408 w 1209"/>
              <a:gd name="T39" fmla="*/ 640 h 785"/>
              <a:gd name="T40" fmla="*/ 360 w 1209"/>
              <a:gd name="T41" fmla="*/ 624 h 785"/>
              <a:gd name="T42" fmla="*/ 320 w 1209"/>
              <a:gd name="T43" fmla="*/ 592 h 785"/>
              <a:gd name="T44" fmla="*/ 272 w 1209"/>
              <a:gd name="T45" fmla="*/ 520 h 785"/>
              <a:gd name="T46" fmla="*/ 248 w 1209"/>
              <a:gd name="T47" fmla="*/ 512 h 785"/>
              <a:gd name="T48" fmla="*/ 208 w 1209"/>
              <a:gd name="T49" fmla="*/ 456 h 785"/>
              <a:gd name="T50" fmla="*/ 160 w 1209"/>
              <a:gd name="T51" fmla="*/ 384 h 785"/>
              <a:gd name="T52" fmla="*/ 120 w 1209"/>
              <a:gd name="T53" fmla="*/ 408 h 785"/>
              <a:gd name="T54" fmla="*/ 64 w 1209"/>
              <a:gd name="T55" fmla="*/ 328 h 785"/>
              <a:gd name="T56" fmla="*/ 32 w 1209"/>
              <a:gd name="T57" fmla="*/ 272 h 785"/>
              <a:gd name="T58" fmla="*/ 0 w 1209"/>
              <a:gd name="T59" fmla="*/ 256 h 785"/>
              <a:gd name="T60" fmla="*/ 16 w 1209"/>
              <a:gd name="T61" fmla="*/ 176 h 785"/>
              <a:gd name="T62" fmla="*/ 48 w 1209"/>
              <a:gd name="T63" fmla="*/ 192 h 785"/>
              <a:gd name="T64" fmla="*/ 80 w 1209"/>
              <a:gd name="T65" fmla="*/ 184 h 785"/>
              <a:gd name="T66" fmla="*/ 80 w 1209"/>
              <a:gd name="T67" fmla="*/ 128 h 785"/>
              <a:gd name="T68" fmla="*/ 56 w 1209"/>
              <a:gd name="T69" fmla="*/ 96 h 785"/>
              <a:gd name="T70" fmla="*/ 80 w 1209"/>
              <a:gd name="T71" fmla="*/ 48 h 785"/>
              <a:gd name="T72" fmla="*/ 152 w 1209"/>
              <a:gd name="T73" fmla="*/ 40 h 785"/>
              <a:gd name="T74" fmla="*/ 208 w 1209"/>
              <a:gd name="T75" fmla="*/ 8 h 785"/>
              <a:gd name="T76" fmla="*/ 288 w 1209"/>
              <a:gd name="T77" fmla="*/ 16 h 785"/>
              <a:gd name="T78" fmla="*/ 344 w 1209"/>
              <a:gd name="T79" fmla="*/ 56 h 785"/>
              <a:gd name="T80" fmla="*/ 432 w 1209"/>
              <a:gd name="T81" fmla="*/ 56 h 785"/>
              <a:gd name="T82" fmla="*/ 528 w 1209"/>
              <a:gd name="T83" fmla="*/ 40 h 785"/>
              <a:gd name="T84" fmla="*/ 664 w 1209"/>
              <a:gd name="T85" fmla="*/ 56 h 785"/>
              <a:gd name="T86" fmla="*/ 712 w 1209"/>
              <a:gd name="T87" fmla="*/ 72 h 785"/>
              <a:gd name="T88" fmla="*/ 704 w 1209"/>
              <a:gd name="T89" fmla="*/ 96 h 785"/>
              <a:gd name="T90" fmla="*/ 728 w 1209"/>
              <a:gd name="T91" fmla="*/ 136 h 785"/>
              <a:gd name="T92" fmla="*/ 712 w 1209"/>
              <a:gd name="T93" fmla="*/ 184 h 785"/>
              <a:gd name="T94" fmla="*/ 696 w 1209"/>
              <a:gd name="T95" fmla="*/ 248 h 785"/>
              <a:gd name="T96" fmla="*/ 736 w 1209"/>
              <a:gd name="T97" fmla="*/ 320 h 785"/>
              <a:gd name="T98" fmla="*/ 832 w 1209"/>
              <a:gd name="T99" fmla="*/ 368 h 785"/>
              <a:gd name="T100" fmla="*/ 936 w 1209"/>
              <a:gd name="T101" fmla="*/ 416 h 785"/>
              <a:gd name="T102" fmla="*/ 992 w 1209"/>
              <a:gd name="T103" fmla="*/ 424 h 785"/>
              <a:gd name="T104" fmla="*/ 1008 w 1209"/>
              <a:gd name="T105" fmla="*/ 480 h 785"/>
              <a:gd name="T106" fmla="*/ 1040 w 1209"/>
              <a:gd name="T107" fmla="*/ 496 h 785"/>
              <a:gd name="T108" fmla="*/ 1056 w 1209"/>
              <a:gd name="T109" fmla="*/ 472 h 785"/>
              <a:gd name="T110" fmla="*/ 1080 w 1209"/>
              <a:gd name="T111" fmla="*/ 480 h 785"/>
              <a:gd name="T112" fmla="*/ 1096 w 1209"/>
              <a:gd name="T113" fmla="*/ 464 h 785"/>
              <a:gd name="T114" fmla="*/ 1136 w 1209"/>
              <a:gd name="T115" fmla="*/ 440 h 785"/>
              <a:gd name="T116" fmla="*/ 1176 w 1209"/>
              <a:gd name="T117" fmla="*/ 456 h 785"/>
              <a:gd name="T118" fmla="*/ 1208 w 1209"/>
              <a:gd name="T119" fmla="*/ 536 h 785"/>
              <a:gd name="T120" fmla="*/ 1208 w 1209"/>
              <a:gd name="T121" fmla="*/ 576 h 785"/>
              <a:gd name="T122" fmla="*/ 1200 w 1209"/>
              <a:gd name="T123" fmla="*/ 712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9" h="785">
                <a:moveTo>
                  <a:pt x="1200" y="712"/>
                </a:moveTo>
                <a:lnTo>
                  <a:pt x="1184" y="728"/>
                </a:lnTo>
                <a:lnTo>
                  <a:pt x="1176" y="712"/>
                </a:lnTo>
                <a:lnTo>
                  <a:pt x="1160" y="728"/>
                </a:lnTo>
                <a:lnTo>
                  <a:pt x="1168" y="776"/>
                </a:lnTo>
                <a:lnTo>
                  <a:pt x="1160" y="784"/>
                </a:lnTo>
                <a:lnTo>
                  <a:pt x="1136" y="776"/>
                </a:lnTo>
                <a:lnTo>
                  <a:pt x="1112" y="760"/>
                </a:lnTo>
                <a:lnTo>
                  <a:pt x="1112" y="744"/>
                </a:lnTo>
                <a:lnTo>
                  <a:pt x="1088" y="752"/>
                </a:lnTo>
                <a:lnTo>
                  <a:pt x="1024" y="728"/>
                </a:lnTo>
                <a:lnTo>
                  <a:pt x="1024" y="720"/>
                </a:lnTo>
                <a:lnTo>
                  <a:pt x="1040" y="712"/>
                </a:lnTo>
                <a:lnTo>
                  <a:pt x="1040" y="696"/>
                </a:lnTo>
                <a:lnTo>
                  <a:pt x="1024" y="688"/>
                </a:lnTo>
                <a:lnTo>
                  <a:pt x="1032" y="680"/>
                </a:lnTo>
                <a:lnTo>
                  <a:pt x="1016" y="656"/>
                </a:lnTo>
                <a:lnTo>
                  <a:pt x="1000" y="664"/>
                </a:lnTo>
                <a:lnTo>
                  <a:pt x="984" y="672"/>
                </a:lnTo>
                <a:lnTo>
                  <a:pt x="976" y="680"/>
                </a:lnTo>
                <a:lnTo>
                  <a:pt x="960" y="680"/>
                </a:lnTo>
                <a:lnTo>
                  <a:pt x="928" y="648"/>
                </a:lnTo>
                <a:lnTo>
                  <a:pt x="864" y="696"/>
                </a:lnTo>
                <a:lnTo>
                  <a:pt x="832" y="696"/>
                </a:lnTo>
                <a:lnTo>
                  <a:pt x="824" y="720"/>
                </a:lnTo>
                <a:lnTo>
                  <a:pt x="808" y="720"/>
                </a:lnTo>
                <a:lnTo>
                  <a:pt x="760" y="744"/>
                </a:lnTo>
                <a:lnTo>
                  <a:pt x="728" y="736"/>
                </a:lnTo>
                <a:lnTo>
                  <a:pt x="712" y="712"/>
                </a:lnTo>
                <a:lnTo>
                  <a:pt x="656" y="712"/>
                </a:lnTo>
                <a:lnTo>
                  <a:pt x="664" y="688"/>
                </a:lnTo>
                <a:lnTo>
                  <a:pt x="632" y="680"/>
                </a:lnTo>
                <a:lnTo>
                  <a:pt x="600" y="680"/>
                </a:lnTo>
                <a:lnTo>
                  <a:pt x="584" y="704"/>
                </a:lnTo>
                <a:lnTo>
                  <a:pt x="552" y="728"/>
                </a:lnTo>
                <a:lnTo>
                  <a:pt x="536" y="728"/>
                </a:lnTo>
                <a:lnTo>
                  <a:pt x="544" y="680"/>
                </a:lnTo>
                <a:lnTo>
                  <a:pt x="456" y="672"/>
                </a:lnTo>
                <a:lnTo>
                  <a:pt x="424" y="640"/>
                </a:lnTo>
                <a:lnTo>
                  <a:pt x="408" y="640"/>
                </a:lnTo>
                <a:lnTo>
                  <a:pt x="392" y="648"/>
                </a:lnTo>
                <a:lnTo>
                  <a:pt x="360" y="624"/>
                </a:lnTo>
                <a:lnTo>
                  <a:pt x="336" y="600"/>
                </a:lnTo>
                <a:lnTo>
                  <a:pt x="320" y="592"/>
                </a:lnTo>
                <a:lnTo>
                  <a:pt x="280" y="544"/>
                </a:lnTo>
                <a:lnTo>
                  <a:pt x="272" y="520"/>
                </a:lnTo>
                <a:lnTo>
                  <a:pt x="264" y="512"/>
                </a:lnTo>
                <a:lnTo>
                  <a:pt x="248" y="512"/>
                </a:lnTo>
                <a:lnTo>
                  <a:pt x="224" y="464"/>
                </a:lnTo>
                <a:lnTo>
                  <a:pt x="208" y="456"/>
                </a:lnTo>
                <a:lnTo>
                  <a:pt x="192" y="424"/>
                </a:lnTo>
                <a:lnTo>
                  <a:pt x="160" y="384"/>
                </a:lnTo>
                <a:lnTo>
                  <a:pt x="144" y="384"/>
                </a:lnTo>
                <a:lnTo>
                  <a:pt x="120" y="408"/>
                </a:lnTo>
                <a:lnTo>
                  <a:pt x="96" y="376"/>
                </a:lnTo>
                <a:lnTo>
                  <a:pt x="64" y="328"/>
                </a:lnTo>
                <a:lnTo>
                  <a:pt x="40" y="304"/>
                </a:lnTo>
                <a:lnTo>
                  <a:pt x="32" y="272"/>
                </a:lnTo>
                <a:lnTo>
                  <a:pt x="8" y="280"/>
                </a:lnTo>
                <a:lnTo>
                  <a:pt x="0" y="256"/>
                </a:lnTo>
                <a:lnTo>
                  <a:pt x="8" y="248"/>
                </a:lnTo>
                <a:lnTo>
                  <a:pt x="16" y="176"/>
                </a:lnTo>
                <a:lnTo>
                  <a:pt x="32" y="168"/>
                </a:lnTo>
                <a:lnTo>
                  <a:pt x="48" y="192"/>
                </a:lnTo>
                <a:lnTo>
                  <a:pt x="64" y="184"/>
                </a:lnTo>
                <a:lnTo>
                  <a:pt x="80" y="184"/>
                </a:lnTo>
                <a:lnTo>
                  <a:pt x="72" y="144"/>
                </a:lnTo>
                <a:lnTo>
                  <a:pt x="80" y="128"/>
                </a:lnTo>
                <a:lnTo>
                  <a:pt x="56" y="120"/>
                </a:lnTo>
                <a:lnTo>
                  <a:pt x="56" y="96"/>
                </a:lnTo>
                <a:lnTo>
                  <a:pt x="64" y="56"/>
                </a:lnTo>
                <a:lnTo>
                  <a:pt x="80" y="48"/>
                </a:lnTo>
                <a:lnTo>
                  <a:pt x="120" y="56"/>
                </a:lnTo>
                <a:lnTo>
                  <a:pt x="152" y="40"/>
                </a:lnTo>
                <a:lnTo>
                  <a:pt x="176" y="0"/>
                </a:lnTo>
                <a:lnTo>
                  <a:pt x="208" y="8"/>
                </a:lnTo>
                <a:lnTo>
                  <a:pt x="272" y="32"/>
                </a:lnTo>
                <a:lnTo>
                  <a:pt x="288" y="16"/>
                </a:lnTo>
                <a:lnTo>
                  <a:pt x="336" y="24"/>
                </a:lnTo>
                <a:lnTo>
                  <a:pt x="344" y="56"/>
                </a:lnTo>
                <a:lnTo>
                  <a:pt x="408" y="72"/>
                </a:lnTo>
                <a:lnTo>
                  <a:pt x="432" y="56"/>
                </a:lnTo>
                <a:lnTo>
                  <a:pt x="504" y="56"/>
                </a:lnTo>
                <a:lnTo>
                  <a:pt x="528" y="40"/>
                </a:lnTo>
                <a:lnTo>
                  <a:pt x="640" y="32"/>
                </a:lnTo>
                <a:lnTo>
                  <a:pt x="664" y="56"/>
                </a:lnTo>
                <a:lnTo>
                  <a:pt x="696" y="64"/>
                </a:lnTo>
                <a:lnTo>
                  <a:pt x="712" y="72"/>
                </a:lnTo>
                <a:lnTo>
                  <a:pt x="720" y="88"/>
                </a:lnTo>
                <a:lnTo>
                  <a:pt x="704" y="96"/>
                </a:lnTo>
                <a:lnTo>
                  <a:pt x="728" y="104"/>
                </a:lnTo>
                <a:lnTo>
                  <a:pt x="728" y="136"/>
                </a:lnTo>
                <a:lnTo>
                  <a:pt x="704" y="168"/>
                </a:lnTo>
                <a:lnTo>
                  <a:pt x="712" y="184"/>
                </a:lnTo>
                <a:lnTo>
                  <a:pt x="704" y="232"/>
                </a:lnTo>
                <a:lnTo>
                  <a:pt x="696" y="248"/>
                </a:lnTo>
                <a:lnTo>
                  <a:pt x="712" y="296"/>
                </a:lnTo>
                <a:lnTo>
                  <a:pt x="736" y="320"/>
                </a:lnTo>
                <a:lnTo>
                  <a:pt x="784" y="320"/>
                </a:lnTo>
                <a:lnTo>
                  <a:pt x="832" y="368"/>
                </a:lnTo>
                <a:lnTo>
                  <a:pt x="864" y="376"/>
                </a:lnTo>
                <a:lnTo>
                  <a:pt x="936" y="416"/>
                </a:lnTo>
                <a:lnTo>
                  <a:pt x="968" y="400"/>
                </a:lnTo>
                <a:lnTo>
                  <a:pt x="992" y="424"/>
                </a:lnTo>
                <a:lnTo>
                  <a:pt x="1016" y="448"/>
                </a:lnTo>
                <a:lnTo>
                  <a:pt x="1008" y="480"/>
                </a:lnTo>
                <a:lnTo>
                  <a:pt x="1040" y="480"/>
                </a:lnTo>
                <a:lnTo>
                  <a:pt x="1040" y="496"/>
                </a:lnTo>
                <a:lnTo>
                  <a:pt x="1064" y="496"/>
                </a:lnTo>
                <a:lnTo>
                  <a:pt x="1056" y="472"/>
                </a:lnTo>
                <a:lnTo>
                  <a:pt x="1072" y="472"/>
                </a:lnTo>
                <a:lnTo>
                  <a:pt x="1080" y="480"/>
                </a:lnTo>
                <a:lnTo>
                  <a:pt x="1096" y="480"/>
                </a:lnTo>
                <a:lnTo>
                  <a:pt x="1096" y="464"/>
                </a:lnTo>
                <a:lnTo>
                  <a:pt x="1120" y="464"/>
                </a:lnTo>
                <a:lnTo>
                  <a:pt x="1136" y="440"/>
                </a:lnTo>
                <a:lnTo>
                  <a:pt x="1152" y="432"/>
                </a:lnTo>
                <a:lnTo>
                  <a:pt x="1176" y="456"/>
                </a:lnTo>
                <a:lnTo>
                  <a:pt x="1176" y="480"/>
                </a:lnTo>
                <a:lnTo>
                  <a:pt x="1208" y="536"/>
                </a:lnTo>
                <a:lnTo>
                  <a:pt x="1192" y="544"/>
                </a:lnTo>
                <a:lnTo>
                  <a:pt x="1208" y="576"/>
                </a:lnTo>
                <a:lnTo>
                  <a:pt x="1208" y="608"/>
                </a:lnTo>
                <a:lnTo>
                  <a:pt x="1200" y="712"/>
                </a:lnTo>
              </a:path>
            </a:pathLst>
          </a:custGeom>
          <a:solidFill>
            <a:srgbClr val="64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Freeform 24"/>
          <p:cNvSpPr/>
          <p:nvPr/>
        </p:nvSpPr>
        <p:spPr bwMode="gray">
          <a:xfrm>
            <a:off x="3471941" y="4521538"/>
            <a:ext cx="1449388" cy="1112838"/>
          </a:xfrm>
          <a:custGeom>
            <a:avLst/>
            <a:gdLst>
              <a:gd name="T0" fmla="*/ 696 w 761"/>
              <a:gd name="T1" fmla="*/ 488 h 633"/>
              <a:gd name="T2" fmla="*/ 672 w 761"/>
              <a:gd name="T3" fmla="*/ 504 h 633"/>
              <a:gd name="T4" fmla="*/ 656 w 761"/>
              <a:gd name="T5" fmla="*/ 488 h 633"/>
              <a:gd name="T6" fmla="*/ 608 w 761"/>
              <a:gd name="T7" fmla="*/ 432 h 633"/>
              <a:gd name="T8" fmla="*/ 584 w 761"/>
              <a:gd name="T9" fmla="*/ 424 h 633"/>
              <a:gd name="T10" fmla="*/ 552 w 761"/>
              <a:gd name="T11" fmla="*/ 440 h 633"/>
              <a:gd name="T12" fmla="*/ 536 w 761"/>
              <a:gd name="T13" fmla="*/ 472 h 633"/>
              <a:gd name="T14" fmla="*/ 512 w 761"/>
              <a:gd name="T15" fmla="*/ 464 h 633"/>
              <a:gd name="T16" fmla="*/ 472 w 761"/>
              <a:gd name="T17" fmla="*/ 472 h 633"/>
              <a:gd name="T18" fmla="*/ 504 w 761"/>
              <a:gd name="T19" fmla="*/ 496 h 633"/>
              <a:gd name="T20" fmla="*/ 456 w 761"/>
              <a:gd name="T21" fmla="*/ 528 h 633"/>
              <a:gd name="T22" fmla="*/ 416 w 761"/>
              <a:gd name="T23" fmla="*/ 520 h 633"/>
              <a:gd name="T24" fmla="*/ 392 w 761"/>
              <a:gd name="T25" fmla="*/ 456 h 633"/>
              <a:gd name="T26" fmla="*/ 360 w 761"/>
              <a:gd name="T27" fmla="*/ 488 h 633"/>
              <a:gd name="T28" fmla="*/ 336 w 761"/>
              <a:gd name="T29" fmla="*/ 504 h 633"/>
              <a:gd name="T30" fmla="*/ 296 w 761"/>
              <a:gd name="T31" fmla="*/ 536 h 633"/>
              <a:gd name="T32" fmla="*/ 272 w 761"/>
              <a:gd name="T33" fmla="*/ 632 h 633"/>
              <a:gd name="T34" fmla="*/ 248 w 761"/>
              <a:gd name="T35" fmla="*/ 632 h 633"/>
              <a:gd name="T36" fmla="*/ 216 w 761"/>
              <a:gd name="T37" fmla="*/ 624 h 633"/>
              <a:gd name="T38" fmla="*/ 200 w 761"/>
              <a:gd name="T39" fmla="*/ 576 h 633"/>
              <a:gd name="T40" fmla="*/ 144 w 761"/>
              <a:gd name="T41" fmla="*/ 496 h 633"/>
              <a:gd name="T42" fmla="*/ 128 w 761"/>
              <a:gd name="T43" fmla="*/ 480 h 633"/>
              <a:gd name="T44" fmla="*/ 104 w 761"/>
              <a:gd name="T45" fmla="*/ 424 h 633"/>
              <a:gd name="T46" fmla="*/ 80 w 761"/>
              <a:gd name="T47" fmla="*/ 464 h 633"/>
              <a:gd name="T48" fmla="*/ 72 w 761"/>
              <a:gd name="T49" fmla="*/ 248 h 633"/>
              <a:gd name="T50" fmla="*/ 72 w 761"/>
              <a:gd name="T51" fmla="*/ 216 h 633"/>
              <a:gd name="T52" fmla="*/ 40 w 761"/>
              <a:gd name="T53" fmla="*/ 136 h 633"/>
              <a:gd name="T54" fmla="*/ 0 w 761"/>
              <a:gd name="T55" fmla="*/ 104 h 633"/>
              <a:gd name="T56" fmla="*/ 8 w 761"/>
              <a:gd name="T57" fmla="*/ 64 h 633"/>
              <a:gd name="T58" fmla="*/ 16 w 761"/>
              <a:gd name="T59" fmla="*/ 32 h 633"/>
              <a:gd name="T60" fmla="*/ 32 w 761"/>
              <a:gd name="T61" fmla="*/ 0 h 633"/>
              <a:gd name="T62" fmla="*/ 64 w 761"/>
              <a:gd name="T63" fmla="*/ 16 h 633"/>
              <a:gd name="T64" fmla="*/ 88 w 761"/>
              <a:gd name="T65" fmla="*/ 80 h 633"/>
              <a:gd name="T66" fmla="*/ 128 w 761"/>
              <a:gd name="T67" fmla="*/ 120 h 633"/>
              <a:gd name="T68" fmla="*/ 152 w 761"/>
              <a:gd name="T69" fmla="*/ 104 h 633"/>
              <a:gd name="T70" fmla="*/ 176 w 761"/>
              <a:gd name="T71" fmla="*/ 128 h 633"/>
              <a:gd name="T72" fmla="*/ 224 w 761"/>
              <a:gd name="T73" fmla="*/ 96 h 633"/>
              <a:gd name="T74" fmla="*/ 288 w 761"/>
              <a:gd name="T75" fmla="*/ 96 h 633"/>
              <a:gd name="T76" fmla="*/ 296 w 761"/>
              <a:gd name="T77" fmla="*/ 40 h 633"/>
              <a:gd name="T78" fmla="*/ 320 w 761"/>
              <a:gd name="T79" fmla="*/ 32 h 633"/>
              <a:gd name="T80" fmla="*/ 344 w 761"/>
              <a:gd name="T81" fmla="*/ 48 h 633"/>
              <a:gd name="T82" fmla="*/ 400 w 761"/>
              <a:gd name="T83" fmla="*/ 72 h 633"/>
              <a:gd name="T84" fmla="*/ 416 w 761"/>
              <a:gd name="T85" fmla="*/ 136 h 633"/>
              <a:gd name="T86" fmla="*/ 472 w 761"/>
              <a:gd name="T87" fmla="*/ 160 h 633"/>
              <a:gd name="T88" fmla="*/ 512 w 761"/>
              <a:gd name="T89" fmla="*/ 136 h 633"/>
              <a:gd name="T90" fmla="*/ 552 w 761"/>
              <a:gd name="T91" fmla="*/ 144 h 633"/>
              <a:gd name="T92" fmla="*/ 624 w 761"/>
              <a:gd name="T93" fmla="*/ 184 h 633"/>
              <a:gd name="T94" fmla="*/ 704 w 761"/>
              <a:gd name="T95" fmla="*/ 224 h 633"/>
              <a:gd name="T96" fmla="*/ 760 w 761"/>
              <a:gd name="T97" fmla="*/ 256 h 633"/>
              <a:gd name="T98" fmla="*/ 744 w 761"/>
              <a:gd name="T99" fmla="*/ 296 h 633"/>
              <a:gd name="T100" fmla="*/ 664 w 761"/>
              <a:gd name="T101" fmla="*/ 312 h 633"/>
              <a:gd name="T102" fmla="*/ 648 w 761"/>
              <a:gd name="T103" fmla="*/ 336 h 633"/>
              <a:gd name="T104" fmla="*/ 656 w 761"/>
              <a:gd name="T105" fmla="*/ 360 h 633"/>
              <a:gd name="T106" fmla="*/ 656 w 761"/>
              <a:gd name="T107" fmla="*/ 376 h 633"/>
              <a:gd name="T108" fmla="*/ 704 w 761"/>
              <a:gd name="T109" fmla="*/ 456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1" h="633">
                <a:moveTo>
                  <a:pt x="696" y="480"/>
                </a:moveTo>
                <a:lnTo>
                  <a:pt x="696" y="488"/>
                </a:lnTo>
                <a:lnTo>
                  <a:pt x="688" y="504"/>
                </a:lnTo>
                <a:lnTo>
                  <a:pt x="672" y="504"/>
                </a:lnTo>
                <a:lnTo>
                  <a:pt x="664" y="488"/>
                </a:lnTo>
                <a:lnTo>
                  <a:pt x="656" y="488"/>
                </a:lnTo>
                <a:lnTo>
                  <a:pt x="632" y="432"/>
                </a:lnTo>
                <a:lnTo>
                  <a:pt x="608" y="432"/>
                </a:lnTo>
                <a:lnTo>
                  <a:pt x="592" y="416"/>
                </a:lnTo>
                <a:lnTo>
                  <a:pt x="584" y="424"/>
                </a:lnTo>
                <a:lnTo>
                  <a:pt x="576" y="456"/>
                </a:lnTo>
                <a:lnTo>
                  <a:pt x="552" y="440"/>
                </a:lnTo>
                <a:lnTo>
                  <a:pt x="552" y="464"/>
                </a:lnTo>
                <a:lnTo>
                  <a:pt x="536" y="472"/>
                </a:lnTo>
                <a:lnTo>
                  <a:pt x="528" y="464"/>
                </a:lnTo>
                <a:lnTo>
                  <a:pt x="512" y="464"/>
                </a:lnTo>
                <a:lnTo>
                  <a:pt x="488" y="456"/>
                </a:lnTo>
                <a:lnTo>
                  <a:pt x="472" y="472"/>
                </a:lnTo>
                <a:lnTo>
                  <a:pt x="480" y="496"/>
                </a:lnTo>
                <a:lnTo>
                  <a:pt x="504" y="496"/>
                </a:lnTo>
                <a:lnTo>
                  <a:pt x="512" y="528"/>
                </a:lnTo>
                <a:lnTo>
                  <a:pt x="456" y="528"/>
                </a:lnTo>
                <a:lnTo>
                  <a:pt x="440" y="504"/>
                </a:lnTo>
                <a:lnTo>
                  <a:pt x="416" y="520"/>
                </a:lnTo>
                <a:lnTo>
                  <a:pt x="392" y="504"/>
                </a:lnTo>
                <a:lnTo>
                  <a:pt x="392" y="456"/>
                </a:lnTo>
                <a:lnTo>
                  <a:pt x="360" y="456"/>
                </a:lnTo>
                <a:lnTo>
                  <a:pt x="360" y="488"/>
                </a:lnTo>
                <a:lnTo>
                  <a:pt x="336" y="496"/>
                </a:lnTo>
                <a:lnTo>
                  <a:pt x="336" y="504"/>
                </a:lnTo>
                <a:lnTo>
                  <a:pt x="312" y="536"/>
                </a:lnTo>
                <a:lnTo>
                  <a:pt x="296" y="536"/>
                </a:lnTo>
                <a:lnTo>
                  <a:pt x="296" y="632"/>
                </a:lnTo>
                <a:lnTo>
                  <a:pt x="272" y="632"/>
                </a:lnTo>
                <a:lnTo>
                  <a:pt x="264" y="616"/>
                </a:lnTo>
                <a:lnTo>
                  <a:pt x="248" y="632"/>
                </a:lnTo>
                <a:lnTo>
                  <a:pt x="216" y="632"/>
                </a:lnTo>
                <a:lnTo>
                  <a:pt x="216" y="624"/>
                </a:lnTo>
                <a:lnTo>
                  <a:pt x="200" y="616"/>
                </a:lnTo>
                <a:lnTo>
                  <a:pt x="200" y="576"/>
                </a:lnTo>
                <a:lnTo>
                  <a:pt x="160" y="496"/>
                </a:lnTo>
                <a:lnTo>
                  <a:pt x="144" y="496"/>
                </a:lnTo>
                <a:lnTo>
                  <a:pt x="144" y="504"/>
                </a:lnTo>
                <a:lnTo>
                  <a:pt x="128" y="480"/>
                </a:lnTo>
                <a:lnTo>
                  <a:pt x="136" y="472"/>
                </a:lnTo>
                <a:lnTo>
                  <a:pt x="104" y="424"/>
                </a:lnTo>
                <a:lnTo>
                  <a:pt x="88" y="432"/>
                </a:lnTo>
                <a:lnTo>
                  <a:pt x="80" y="464"/>
                </a:lnTo>
                <a:lnTo>
                  <a:pt x="64" y="472"/>
                </a:lnTo>
                <a:lnTo>
                  <a:pt x="72" y="248"/>
                </a:lnTo>
                <a:lnTo>
                  <a:pt x="56" y="224"/>
                </a:lnTo>
                <a:lnTo>
                  <a:pt x="72" y="216"/>
                </a:lnTo>
                <a:lnTo>
                  <a:pt x="40" y="160"/>
                </a:lnTo>
                <a:lnTo>
                  <a:pt x="40" y="136"/>
                </a:lnTo>
                <a:lnTo>
                  <a:pt x="16" y="112"/>
                </a:lnTo>
                <a:lnTo>
                  <a:pt x="0" y="104"/>
                </a:lnTo>
                <a:lnTo>
                  <a:pt x="0" y="96"/>
                </a:lnTo>
                <a:lnTo>
                  <a:pt x="8" y="64"/>
                </a:lnTo>
                <a:lnTo>
                  <a:pt x="24" y="48"/>
                </a:lnTo>
                <a:lnTo>
                  <a:pt x="16" y="32"/>
                </a:lnTo>
                <a:lnTo>
                  <a:pt x="16" y="0"/>
                </a:lnTo>
                <a:lnTo>
                  <a:pt x="32" y="0"/>
                </a:lnTo>
                <a:lnTo>
                  <a:pt x="40" y="16"/>
                </a:lnTo>
                <a:lnTo>
                  <a:pt x="64" y="16"/>
                </a:lnTo>
                <a:lnTo>
                  <a:pt x="88" y="40"/>
                </a:lnTo>
                <a:lnTo>
                  <a:pt x="88" y="80"/>
                </a:lnTo>
                <a:lnTo>
                  <a:pt x="104" y="80"/>
                </a:lnTo>
                <a:lnTo>
                  <a:pt x="128" y="120"/>
                </a:lnTo>
                <a:lnTo>
                  <a:pt x="152" y="112"/>
                </a:lnTo>
                <a:lnTo>
                  <a:pt x="152" y="104"/>
                </a:lnTo>
                <a:lnTo>
                  <a:pt x="160" y="112"/>
                </a:lnTo>
                <a:lnTo>
                  <a:pt x="176" y="128"/>
                </a:lnTo>
                <a:lnTo>
                  <a:pt x="216" y="128"/>
                </a:lnTo>
                <a:lnTo>
                  <a:pt x="224" y="96"/>
                </a:lnTo>
                <a:lnTo>
                  <a:pt x="256" y="88"/>
                </a:lnTo>
                <a:lnTo>
                  <a:pt x="288" y="96"/>
                </a:lnTo>
                <a:lnTo>
                  <a:pt x="304" y="72"/>
                </a:lnTo>
                <a:lnTo>
                  <a:pt x="296" y="40"/>
                </a:lnTo>
                <a:lnTo>
                  <a:pt x="296" y="32"/>
                </a:lnTo>
                <a:lnTo>
                  <a:pt x="320" y="32"/>
                </a:lnTo>
                <a:lnTo>
                  <a:pt x="336" y="24"/>
                </a:lnTo>
                <a:lnTo>
                  <a:pt x="344" y="48"/>
                </a:lnTo>
                <a:lnTo>
                  <a:pt x="384" y="72"/>
                </a:lnTo>
                <a:lnTo>
                  <a:pt x="400" y="72"/>
                </a:lnTo>
                <a:lnTo>
                  <a:pt x="400" y="88"/>
                </a:lnTo>
                <a:lnTo>
                  <a:pt x="416" y="136"/>
                </a:lnTo>
                <a:lnTo>
                  <a:pt x="432" y="152"/>
                </a:lnTo>
                <a:lnTo>
                  <a:pt x="472" y="160"/>
                </a:lnTo>
                <a:lnTo>
                  <a:pt x="496" y="128"/>
                </a:lnTo>
                <a:lnTo>
                  <a:pt x="512" y="136"/>
                </a:lnTo>
                <a:lnTo>
                  <a:pt x="520" y="152"/>
                </a:lnTo>
                <a:lnTo>
                  <a:pt x="552" y="144"/>
                </a:lnTo>
                <a:lnTo>
                  <a:pt x="592" y="176"/>
                </a:lnTo>
                <a:lnTo>
                  <a:pt x="624" y="184"/>
                </a:lnTo>
                <a:lnTo>
                  <a:pt x="656" y="192"/>
                </a:lnTo>
                <a:lnTo>
                  <a:pt x="704" y="224"/>
                </a:lnTo>
                <a:lnTo>
                  <a:pt x="728" y="232"/>
                </a:lnTo>
                <a:lnTo>
                  <a:pt x="760" y="256"/>
                </a:lnTo>
                <a:lnTo>
                  <a:pt x="760" y="296"/>
                </a:lnTo>
                <a:lnTo>
                  <a:pt x="744" y="296"/>
                </a:lnTo>
                <a:lnTo>
                  <a:pt x="712" y="312"/>
                </a:lnTo>
                <a:lnTo>
                  <a:pt x="664" y="312"/>
                </a:lnTo>
                <a:lnTo>
                  <a:pt x="648" y="328"/>
                </a:lnTo>
                <a:lnTo>
                  <a:pt x="648" y="336"/>
                </a:lnTo>
                <a:lnTo>
                  <a:pt x="656" y="352"/>
                </a:lnTo>
                <a:lnTo>
                  <a:pt x="656" y="360"/>
                </a:lnTo>
                <a:lnTo>
                  <a:pt x="648" y="376"/>
                </a:lnTo>
                <a:lnTo>
                  <a:pt x="656" y="376"/>
                </a:lnTo>
                <a:lnTo>
                  <a:pt x="696" y="424"/>
                </a:lnTo>
                <a:lnTo>
                  <a:pt x="704" y="456"/>
                </a:lnTo>
                <a:lnTo>
                  <a:pt x="696" y="48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Freeform 25"/>
          <p:cNvSpPr/>
          <p:nvPr/>
        </p:nvSpPr>
        <p:spPr bwMode="invGray">
          <a:xfrm>
            <a:off x="2632154" y="3746838"/>
            <a:ext cx="1497012" cy="1085850"/>
          </a:xfrm>
          <a:custGeom>
            <a:avLst/>
            <a:gdLst>
              <a:gd name="T0" fmla="*/ 672 w 785"/>
              <a:gd name="T1" fmla="*/ 536 h 617"/>
              <a:gd name="T2" fmla="*/ 616 w 785"/>
              <a:gd name="T3" fmla="*/ 568 h 617"/>
              <a:gd name="T4" fmla="*/ 592 w 785"/>
              <a:gd name="T5" fmla="*/ 544 h 617"/>
              <a:gd name="T6" fmla="*/ 568 w 785"/>
              <a:gd name="T7" fmla="*/ 560 h 617"/>
              <a:gd name="T8" fmla="*/ 528 w 785"/>
              <a:gd name="T9" fmla="*/ 520 h 617"/>
              <a:gd name="T10" fmla="*/ 504 w 785"/>
              <a:gd name="T11" fmla="*/ 456 h 617"/>
              <a:gd name="T12" fmla="*/ 472 w 785"/>
              <a:gd name="T13" fmla="*/ 440 h 617"/>
              <a:gd name="T14" fmla="*/ 456 w 785"/>
              <a:gd name="T15" fmla="*/ 456 h 617"/>
              <a:gd name="T16" fmla="*/ 464 w 785"/>
              <a:gd name="T17" fmla="*/ 480 h 617"/>
              <a:gd name="T18" fmla="*/ 440 w 785"/>
              <a:gd name="T19" fmla="*/ 536 h 617"/>
              <a:gd name="T20" fmla="*/ 456 w 785"/>
              <a:gd name="T21" fmla="*/ 552 h 617"/>
              <a:gd name="T22" fmla="*/ 424 w 785"/>
              <a:gd name="T23" fmla="*/ 584 h 617"/>
              <a:gd name="T24" fmla="*/ 400 w 785"/>
              <a:gd name="T25" fmla="*/ 600 h 617"/>
              <a:gd name="T26" fmla="*/ 376 w 785"/>
              <a:gd name="T27" fmla="*/ 592 h 617"/>
              <a:gd name="T28" fmla="*/ 368 w 785"/>
              <a:gd name="T29" fmla="*/ 608 h 617"/>
              <a:gd name="T30" fmla="*/ 336 w 785"/>
              <a:gd name="T31" fmla="*/ 600 h 617"/>
              <a:gd name="T32" fmla="*/ 320 w 785"/>
              <a:gd name="T33" fmla="*/ 568 h 617"/>
              <a:gd name="T34" fmla="*/ 232 w 785"/>
              <a:gd name="T35" fmla="*/ 536 h 617"/>
              <a:gd name="T36" fmla="*/ 136 w 785"/>
              <a:gd name="T37" fmla="*/ 496 h 617"/>
              <a:gd name="T38" fmla="*/ 40 w 785"/>
              <a:gd name="T39" fmla="*/ 440 h 617"/>
              <a:gd name="T40" fmla="*/ 0 w 785"/>
              <a:gd name="T41" fmla="*/ 368 h 617"/>
              <a:gd name="T42" fmla="*/ 16 w 785"/>
              <a:gd name="T43" fmla="*/ 304 h 617"/>
              <a:gd name="T44" fmla="*/ 32 w 785"/>
              <a:gd name="T45" fmla="*/ 248 h 617"/>
              <a:gd name="T46" fmla="*/ 8 w 785"/>
              <a:gd name="T47" fmla="*/ 216 h 617"/>
              <a:gd name="T48" fmla="*/ 48 w 785"/>
              <a:gd name="T49" fmla="*/ 208 h 617"/>
              <a:gd name="T50" fmla="*/ 104 w 785"/>
              <a:gd name="T51" fmla="*/ 224 h 617"/>
              <a:gd name="T52" fmla="*/ 96 w 785"/>
              <a:gd name="T53" fmla="*/ 184 h 617"/>
              <a:gd name="T54" fmla="*/ 128 w 785"/>
              <a:gd name="T55" fmla="*/ 136 h 617"/>
              <a:gd name="T56" fmla="*/ 88 w 785"/>
              <a:gd name="T57" fmla="*/ 72 h 617"/>
              <a:gd name="T58" fmla="*/ 152 w 785"/>
              <a:gd name="T59" fmla="*/ 16 h 617"/>
              <a:gd name="T60" fmla="*/ 288 w 785"/>
              <a:gd name="T61" fmla="*/ 0 h 617"/>
              <a:gd name="T62" fmla="*/ 384 w 785"/>
              <a:gd name="T63" fmla="*/ 40 h 617"/>
              <a:gd name="T64" fmla="*/ 456 w 785"/>
              <a:gd name="T65" fmla="*/ 104 h 617"/>
              <a:gd name="T66" fmla="*/ 472 w 785"/>
              <a:gd name="T67" fmla="*/ 48 h 617"/>
              <a:gd name="T68" fmla="*/ 528 w 785"/>
              <a:gd name="T69" fmla="*/ 72 h 617"/>
              <a:gd name="T70" fmla="*/ 592 w 785"/>
              <a:gd name="T71" fmla="*/ 96 h 617"/>
              <a:gd name="T72" fmla="*/ 656 w 785"/>
              <a:gd name="T73" fmla="*/ 120 h 617"/>
              <a:gd name="T74" fmla="*/ 728 w 785"/>
              <a:gd name="T75" fmla="*/ 176 h 617"/>
              <a:gd name="T76" fmla="*/ 768 w 785"/>
              <a:gd name="T77" fmla="*/ 232 h 617"/>
              <a:gd name="T78" fmla="*/ 784 w 785"/>
              <a:gd name="T79" fmla="*/ 336 h 617"/>
              <a:gd name="T80" fmla="*/ 752 w 785"/>
              <a:gd name="T81" fmla="*/ 360 h 617"/>
              <a:gd name="T82" fmla="*/ 712 w 785"/>
              <a:gd name="T83" fmla="*/ 408 h 617"/>
              <a:gd name="T84" fmla="*/ 736 w 785"/>
              <a:gd name="T85" fmla="*/ 432 h 617"/>
              <a:gd name="T86" fmla="*/ 704 w 785"/>
              <a:gd name="T87" fmla="*/ 456 h 617"/>
              <a:gd name="T88" fmla="*/ 656 w 785"/>
              <a:gd name="T89" fmla="*/ 448 h 617"/>
              <a:gd name="T90" fmla="*/ 664 w 785"/>
              <a:gd name="T91" fmla="*/ 488 h 617"/>
              <a:gd name="T92" fmla="*/ 712 w 785"/>
              <a:gd name="T93" fmla="*/ 504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85" h="617">
                <a:moveTo>
                  <a:pt x="704" y="528"/>
                </a:moveTo>
                <a:lnTo>
                  <a:pt x="672" y="536"/>
                </a:lnTo>
                <a:lnTo>
                  <a:pt x="656" y="568"/>
                </a:lnTo>
                <a:lnTo>
                  <a:pt x="616" y="568"/>
                </a:lnTo>
                <a:lnTo>
                  <a:pt x="608" y="552"/>
                </a:lnTo>
                <a:lnTo>
                  <a:pt x="592" y="544"/>
                </a:lnTo>
                <a:lnTo>
                  <a:pt x="592" y="552"/>
                </a:lnTo>
                <a:lnTo>
                  <a:pt x="568" y="560"/>
                </a:lnTo>
                <a:lnTo>
                  <a:pt x="544" y="520"/>
                </a:lnTo>
                <a:lnTo>
                  <a:pt x="528" y="520"/>
                </a:lnTo>
                <a:lnTo>
                  <a:pt x="528" y="480"/>
                </a:lnTo>
                <a:lnTo>
                  <a:pt x="504" y="456"/>
                </a:lnTo>
                <a:lnTo>
                  <a:pt x="488" y="456"/>
                </a:lnTo>
                <a:lnTo>
                  <a:pt x="472" y="440"/>
                </a:lnTo>
                <a:lnTo>
                  <a:pt x="456" y="440"/>
                </a:lnTo>
                <a:lnTo>
                  <a:pt x="456" y="456"/>
                </a:lnTo>
                <a:lnTo>
                  <a:pt x="456" y="472"/>
                </a:lnTo>
                <a:lnTo>
                  <a:pt x="464" y="480"/>
                </a:lnTo>
                <a:lnTo>
                  <a:pt x="448" y="496"/>
                </a:lnTo>
                <a:lnTo>
                  <a:pt x="440" y="536"/>
                </a:lnTo>
                <a:lnTo>
                  <a:pt x="448" y="552"/>
                </a:lnTo>
                <a:lnTo>
                  <a:pt x="456" y="552"/>
                </a:lnTo>
                <a:lnTo>
                  <a:pt x="440" y="560"/>
                </a:lnTo>
                <a:lnTo>
                  <a:pt x="424" y="584"/>
                </a:lnTo>
                <a:lnTo>
                  <a:pt x="400" y="584"/>
                </a:lnTo>
                <a:lnTo>
                  <a:pt x="400" y="600"/>
                </a:lnTo>
                <a:lnTo>
                  <a:pt x="384" y="608"/>
                </a:lnTo>
                <a:lnTo>
                  <a:pt x="376" y="592"/>
                </a:lnTo>
                <a:lnTo>
                  <a:pt x="360" y="592"/>
                </a:lnTo>
                <a:lnTo>
                  <a:pt x="368" y="608"/>
                </a:lnTo>
                <a:lnTo>
                  <a:pt x="352" y="616"/>
                </a:lnTo>
                <a:lnTo>
                  <a:pt x="336" y="600"/>
                </a:lnTo>
                <a:lnTo>
                  <a:pt x="312" y="600"/>
                </a:lnTo>
                <a:lnTo>
                  <a:pt x="320" y="568"/>
                </a:lnTo>
                <a:lnTo>
                  <a:pt x="264" y="520"/>
                </a:lnTo>
                <a:lnTo>
                  <a:pt x="232" y="536"/>
                </a:lnTo>
                <a:lnTo>
                  <a:pt x="168" y="496"/>
                </a:lnTo>
                <a:lnTo>
                  <a:pt x="136" y="496"/>
                </a:lnTo>
                <a:lnTo>
                  <a:pt x="88" y="440"/>
                </a:lnTo>
                <a:lnTo>
                  <a:pt x="40" y="440"/>
                </a:lnTo>
                <a:lnTo>
                  <a:pt x="16" y="416"/>
                </a:lnTo>
                <a:lnTo>
                  <a:pt x="0" y="368"/>
                </a:lnTo>
                <a:lnTo>
                  <a:pt x="8" y="352"/>
                </a:lnTo>
                <a:lnTo>
                  <a:pt x="16" y="304"/>
                </a:lnTo>
                <a:lnTo>
                  <a:pt x="8" y="280"/>
                </a:lnTo>
                <a:lnTo>
                  <a:pt x="32" y="248"/>
                </a:lnTo>
                <a:lnTo>
                  <a:pt x="32" y="224"/>
                </a:lnTo>
                <a:lnTo>
                  <a:pt x="8" y="216"/>
                </a:lnTo>
                <a:lnTo>
                  <a:pt x="16" y="208"/>
                </a:lnTo>
                <a:lnTo>
                  <a:pt x="48" y="208"/>
                </a:lnTo>
                <a:lnTo>
                  <a:pt x="56" y="200"/>
                </a:lnTo>
                <a:lnTo>
                  <a:pt x="104" y="224"/>
                </a:lnTo>
                <a:lnTo>
                  <a:pt x="104" y="192"/>
                </a:lnTo>
                <a:lnTo>
                  <a:pt x="96" y="184"/>
                </a:lnTo>
                <a:lnTo>
                  <a:pt x="96" y="160"/>
                </a:lnTo>
                <a:lnTo>
                  <a:pt x="128" y="136"/>
                </a:lnTo>
                <a:lnTo>
                  <a:pt x="120" y="112"/>
                </a:lnTo>
                <a:lnTo>
                  <a:pt x="88" y="72"/>
                </a:lnTo>
                <a:lnTo>
                  <a:pt x="96" y="32"/>
                </a:lnTo>
                <a:lnTo>
                  <a:pt x="152" y="16"/>
                </a:lnTo>
                <a:lnTo>
                  <a:pt x="256" y="8"/>
                </a:lnTo>
                <a:lnTo>
                  <a:pt x="288" y="0"/>
                </a:lnTo>
                <a:lnTo>
                  <a:pt x="344" y="24"/>
                </a:lnTo>
                <a:lnTo>
                  <a:pt x="384" y="40"/>
                </a:lnTo>
                <a:lnTo>
                  <a:pt x="424" y="64"/>
                </a:lnTo>
                <a:lnTo>
                  <a:pt x="456" y="104"/>
                </a:lnTo>
                <a:lnTo>
                  <a:pt x="472" y="56"/>
                </a:lnTo>
                <a:lnTo>
                  <a:pt x="472" y="48"/>
                </a:lnTo>
                <a:lnTo>
                  <a:pt x="504" y="64"/>
                </a:lnTo>
                <a:lnTo>
                  <a:pt x="528" y="72"/>
                </a:lnTo>
                <a:lnTo>
                  <a:pt x="584" y="64"/>
                </a:lnTo>
                <a:lnTo>
                  <a:pt x="592" y="96"/>
                </a:lnTo>
                <a:lnTo>
                  <a:pt x="640" y="128"/>
                </a:lnTo>
                <a:lnTo>
                  <a:pt x="656" y="120"/>
                </a:lnTo>
                <a:lnTo>
                  <a:pt x="728" y="192"/>
                </a:lnTo>
                <a:lnTo>
                  <a:pt x="728" y="176"/>
                </a:lnTo>
                <a:lnTo>
                  <a:pt x="760" y="208"/>
                </a:lnTo>
                <a:lnTo>
                  <a:pt x="768" y="232"/>
                </a:lnTo>
                <a:lnTo>
                  <a:pt x="776" y="288"/>
                </a:lnTo>
                <a:lnTo>
                  <a:pt x="784" y="336"/>
                </a:lnTo>
                <a:lnTo>
                  <a:pt x="776" y="360"/>
                </a:lnTo>
                <a:lnTo>
                  <a:pt x="752" y="360"/>
                </a:lnTo>
                <a:lnTo>
                  <a:pt x="744" y="392"/>
                </a:lnTo>
                <a:lnTo>
                  <a:pt x="712" y="408"/>
                </a:lnTo>
                <a:lnTo>
                  <a:pt x="712" y="424"/>
                </a:lnTo>
                <a:lnTo>
                  <a:pt x="736" y="432"/>
                </a:lnTo>
                <a:lnTo>
                  <a:pt x="728" y="440"/>
                </a:lnTo>
                <a:lnTo>
                  <a:pt x="704" y="456"/>
                </a:lnTo>
                <a:lnTo>
                  <a:pt x="672" y="448"/>
                </a:lnTo>
                <a:lnTo>
                  <a:pt x="656" y="448"/>
                </a:lnTo>
                <a:lnTo>
                  <a:pt x="648" y="464"/>
                </a:lnTo>
                <a:lnTo>
                  <a:pt x="664" y="488"/>
                </a:lnTo>
                <a:lnTo>
                  <a:pt x="696" y="496"/>
                </a:lnTo>
                <a:lnTo>
                  <a:pt x="712" y="504"/>
                </a:lnTo>
                <a:lnTo>
                  <a:pt x="704" y="528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7" name="Freeform 26"/>
          <p:cNvSpPr/>
          <p:nvPr/>
        </p:nvSpPr>
        <p:spPr bwMode="gray">
          <a:xfrm>
            <a:off x="5346779" y="5124788"/>
            <a:ext cx="582612" cy="750888"/>
          </a:xfrm>
          <a:custGeom>
            <a:avLst/>
            <a:gdLst>
              <a:gd name="T0" fmla="*/ 272 w 305"/>
              <a:gd name="T1" fmla="*/ 40 h 425"/>
              <a:gd name="T2" fmla="*/ 280 w 305"/>
              <a:gd name="T3" fmla="*/ 72 h 425"/>
              <a:gd name="T4" fmla="*/ 304 w 305"/>
              <a:gd name="T5" fmla="*/ 88 h 425"/>
              <a:gd name="T6" fmla="*/ 304 w 305"/>
              <a:gd name="T7" fmla="*/ 136 h 425"/>
              <a:gd name="T8" fmla="*/ 272 w 305"/>
              <a:gd name="T9" fmla="*/ 152 h 425"/>
              <a:gd name="T10" fmla="*/ 272 w 305"/>
              <a:gd name="T11" fmla="*/ 160 h 425"/>
              <a:gd name="T12" fmla="*/ 240 w 305"/>
              <a:gd name="T13" fmla="*/ 160 h 425"/>
              <a:gd name="T14" fmla="*/ 224 w 305"/>
              <a:gd name="T15" fmla="*/ 176 h 425"/>
              <a:gd name="T16" fmla="*/ 224 w 305"/>
              <a:gd name="T17" fmla="*/ 200 h 425"/>
              <a:gd name="T18" fmla="*/ 232 w 305"/>
              <a:gd name="T19" fmla="*/ 208 h 425"/>
              <a:gd name="T20" fmla="*/ 208 w 305"/>
              <a:gd name="T21" fmla="*/ 240 h 425"/>
              <a:gd name="T22" fmla="*/ 192 w 305"/>
              <a:gd name="T23" fmla="*/ 240 h 425"/>
              <a:gd name="T24" fmla="*/ 192 w 305"/>
              <a:gd name="T25" fmla="*/ 272 h 425"/>
              <a:gd name="T26" fmla="*/ 192 w 305"/>
              <a:gd name="T27" fmla="*/ 280 h 425"/>
              <a:gd name="T28" fmla="*/ 192 w 305"/>
              <a:gd name="T29" fmla="*/ 304 h 425"/>
              <a:gd name="T30" fmla="*/ 176 w 305"/>
              <a:gd name="T31" fmla="*/ 320 h 425"/>
              <a:gd name="T32" fmla="*/ 168 w 305"/>
              <a:gd name="T33" fmla="*/ 360 h 425"/>
              <a:gd name="T34" fmla="*/ 160 w 305"/>
              <a:gd name="T35" fmla="*/ 384 h 425"/>
              <a:gd name="T36" fmla="*/ 160 w 305"/>
              <a:gd name="T37" fmla="*/ 392 h 425"/>
              <a:gd name="T38" fmla="*/ 152 w 305"/>
              <a:gd name="T39" fmla="*/ 416 h 425"/>
              <a:gd name="T40" fmla="*/ 136 w 305"/>
              <a:gd name="T41" fmla="*/ 416 h 425"/>
              <a:gd name="T42" fmla="*/ 128 w 305"/>
              <a:gd name="T43" fmla="*/ 408 h 425"/>
              <a:gd name="T44" fmla="*/ 64 w 305"/>
              <a:gd name="T45" fmla="*/ 424 h 425"/>
              <a:gd name="T46" fmla="*/ 56 w 305"/>
              <a:gd name="T47" fmla="*/ 416 h 425"/>
              <a:gd name="T48" fmla="*/ 80 w 305"/>
              <a:gd name="T49" fmla="*/ 368 h 425"/>
              <a:gd name="T50" fmla="*/ 56 w 305"/>
              <a:gd name="T51" fmla="*/ 360 h 425"/>
              <a:gd name="T52" fmla="*/ 40 w 305"/>
              <a:gd name="T53" fmla="*/ 368 h 425"/>
              <a:gd name="T54" fmla="*/ 24 w 305"/>
              <a:gd name="T55" fmla="*/ 360 h 425"/>
              <a:gd name="T56" fmla="*/ 24 w 305"/>
              <a:gd name="T57" fmla="*/ 320 h 425"/>
              <a:gd name="T58" fmla="*/ 40 w 305"/>
              <a:gd name="T59" fmla="*/ 312 h 425"/>
              <a:gd name="T60" fmla="*/ 48 w 305"/>
              <a:gd name="T61" fmla="*/ 312 h 425"/>
              <a:gd name="T62" fmla="*/ 48 w 305"/>
              <a:gd name="T63" fmla="*/ 288 h 425"/>
              <a:gd name="T64" fmla="*/ 32 w 305"/>
              <a:gd name="T65" fmla="*/ 288 h 425"/>
              <a:gd name="T66" fmla="*/ 32 w 305"/>
              <a:gd name="T67" fmla="*/ 272 h 425"/>
              <a:gd name="T68" fmla="*/ 16 w 305"/>
              <a:gd name="T69" fmla="*/ 264 h 425"/>
              <a:gd name="T70" fmla="*/ 16 w 305"/>
              <a:gd name="T71" fmla="*/ 216 h 425"/>
              <a:gd name="T72" fmla="*/ 0 w 305"/>
              <a:gd name="T73" fmla="*/ 200 h 425"/>
              <a:gd name="T74" fmla="*/ 8 w 305"/>
              <a:gd name="T75" fmla="*/ 176 h 425"/>
              <a:gd name="T76" fmla="*/ 32 w 305"/>
              <a:gd name="T77" fmla="*/ 152 h 425"/>
              <a:gd name="T78" fmla="*/ 32 w 305"/>
              <a:gd name="T79" fmla="*/ 128 h 425"/>
              <a:gd name="T80" fmla="*/ 24 w 305"/>
              <a:gd name="T81" fmla="*/ 120 h 425"/>
              <a:gd name="T82" fmla="*/ 32 w 305"/>
              <a:gd name="T83" fmla="*/ 104 h 425"/>
              <a:gd name="T84" fmla="*/ 16 w 305"/>
              <a:gd name="T85" fmla="*/ 80 h 425"/>
              <a:gd name="T86" fmla="*/ 32 w 305"/>
              <a:gd name="T87" fmla="*/ 64 h 425"/>
              <a:gd name="T88" fmla="*/ 56 w 305"/>
              <a:gd name="T89" fmla="*/ 56 h 425"/>
              <a:gd name="T90" fmla="*/ 112 w 305"/>
              <a:gd name="T91" fmla="*/ 24 h 425"/>
              <a:gd name="T92" fmla="*/ 144 w 305"/>
              <a:gd name="T93" fmla="*/ 8 h 425"/>
              <a:gd name="T94" fmla="*/ 168 w 305"/>
              <a:gd name="T95" fmla="*/ 8 h 425"/>
              <a:gd name="T96" fmla="*/ 184 w 305"/>
              <a:gd name="T97" fmla="*/ 0 h 425"/>
              <a:gd name="T98" fmla="*/ 192 w 305"/>
              <a:gd name="T99" fmla="*/ 8 h 425"/>
              <a:gd name="T100" fmla="*/ 184 w 305"/>
              <a:gd name="T101" fmla="*/ 16 h 425"/>
              <a:gd name="T102" fmla="*/ 184 w 305"/>
              <a:gd name="T103" fmla="*/ 32 h 425"/>
              <a:gd name="T104" fmla="*/ 208 w 305"/>
              <a:gd name="T105" fmla="*/ 32 h 425"/>
              <a:gd name="T106" fmla="*/ 208 w 305"/>
              <a:gd name="T107" fmla="*/ 16 h 425"/>
              <a:gd name="T108" fmla="*/ 216 w 305"/>
              <a:gd name="T109" fmla="*/ 0 h 425"/>
              <a:gd name="T110" fmla="*/ 232 w 305"/>
              <a:gd name="T111" fmla="*/ 16 h 425"/>
              <a:gd name="T112" fmla="*/ 240 w 305"/>
              <a:gd name="T113" fmla="*/ 32 h 425"/>
              <a:gd name="T114" fmla="*/ 272 w 305"/>
              <a:gd name="T115" fmla="*/ 32 h 425"/>
              <a:gd name="T116" fmla="*/ 272 w 305"/>
              <a:gd name="T117" fmla="*/ 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5" h="425">
                <a:moveTo>
                  <a:pt x="272" y="40"/>
                </a:moveTo>
                <a:lnTo>
                  <a:pt x="280" y="72"/>
                </a:lnTo>
                <a:lnTo>
                  <a:pt x="304" y="88"/>
                </a:lnTo>
                <a:lnTo>
                  <a:pt x="304" y="136"/>
                </a:lnTo>
                <a:lnTo>
                  <a:pt x="272" y="152"/>
                </a:lnTo>
                <a:lnTo>
                  <a:pt x="272" y="160"/>
                </a:lnTo>
                <a:lnTo>
                  <a:pt x="240" y="160"/>
                </a:lnTo>
                <a:lnTo>
                  <a:pt x="224" y="176"/>
                </a:lnTo>
                <a:lnTo>
                  <a:pt x="224" y="200"/>
                </a:lnTo>
                <a:lnTo>
                  <a:pt x="232" y="208"/>
                </a:lnTo>
                <a:lnTo>
                  <a:pt x="208" y="240"/>
                </a:lnTo>
                <a:lnTo>
                  <a:pt x="192" y="240"/>
                </a:lnTo>
                <a:lnTo>
                  <a:pt x="192" y="272"/>
                </a:lnTo>
                <a:lnTo>
                  <a:pt x="192" y="280"/>
                </a:lnTo>
                <a:lnTo>
                  <a:pt x="192" y="304"/>
                </a:lnTo>
                <a:lnTo>
                  <a:pt x="176" y="320"/>
                </a:lnTo>
                <a:lnTo>
                  <a:pt x="168" y="360"/>
                </a:lnTo>
                <a:lnTo>
                  <a:pt x="160" y="384"/>
                </a:lnTo>
                <a:lnTo>
                  <a:pt x="160" y="392"/>
                </a:lnTo>
                <a:lnTo>
                  <a:pt x="152" y="416"/>
                </a:lnTo>
                <a:lnTo>
                  <a:pt x="136" y="416"/>
                </a:lnTo>
                <a:lnTo>
                  <a:pt x="128" y="408"/>
                </a:lnTo>
                <a:lnTo>
                  <a:pt x="64" y="424"/>
                </a:lnTo>
                <a:lnTo>
                  <a:pt x="56" y="416"/>
                </a:lnTo>
                <a:lnTo>
                  <a:pt x="80" y="368"/>
                </a:lnTo>
                <a:lnTo>
                  <a:pt x="56" y="360"/>
                </a:lnTo>
                <a:lnTo>
                  <a:pt x="40" y="368"/>
                </a:lnTo>
                <a:lnTo>
                  <a:pt x="24" y="360"/>
                </a:lnTo>
                <a:lnTo>
                  <a:pt x="24" y="320"/>
                </a:lnTo>
                <a:lnTo>
                  <a:pt x="40" y="312"/>
                </a:lnTo>
                <a:lnTo>
                  <a:pt x="48" y="312"/>
                </a:lnTo>
                <a:lnTo>
                  <a:pt x="48" y="288"/>
                </a:lnTo>
                <a:lnTo>
                  <a:pt x="32" y="288"/>
                </a:lnTo>
                <a:lnTo>
                  <a:pt x="32" y="272"/>
                </a:lnTo>
                <a:lnTo>
                  <a:pt x="16" y="264"/>
                </a:lnTo>
                <a:lnTo>
                  <a:pt x="16" y="216"/>
                </a:lnTo>
                <a:lnTo>
                  <a:pt x="0" y="200"/>
                </a:lnTo>
                <a:lnTo>
                  <a:pt x="8" y="176"/>
                </a:lnTo>
                <a:lnTo>
                  <a:pt x="32" y="152"/>
                </a:lnTo>
                <a:lnTo>
                  <a:pt x="32" y="128"/>
                </a:lnTo>
                <a:lnTo>
                  <a:pt x="24" y="120"/>
                </a:lnTo>
                <a:lnTo>
                  <a:pt x="32" y="104"/>
                </a:lnTo>
                <a:lnTo>
                  <a:pt x="16" y="80"/>
                </a:lnTo>
                <a:lnTo>
                  <a:pt x="32" y="64"/>
                </a:lnTo>
                <a:lnTo>
                  <a:pt x="56" y="56"/>
                </a:lnTo>
                <a:lnTo>
                  <a:pt x="112" y="24"/>
                </a:lnTo>
                <a:lnTo>
                  <a:pt x="144" y="8"/>
                </a:lnTo>
                <a:lnTo>
                  <a:pt x="168" y="8"/>
                </a:lnTo>
                <a:lnTo>
                  <a:pt x="184" y="0"/>
                </a:lnTo>
                <a:lnTo>
                  <a:pt x="192" y="8"/>
                </a:lnTo>
                <a:lnTo>
                  <a:pt x="184" y="16"/>
                </a:lnTo>
                <a:lnTo>
                  <a:pt x="184" y="32"/>
                </a:lnTo>
                <a:lnTo>
                  <a:pt x="208" y="32"/>
                </a:lnTo>
                <a:lnTo>
                  <a:pt x="208" y="16"/>
                </a:lnTo>
                <a:lnTo>
                  <a:pt x="216" y="0"/>
                </a:lnTo>
                <a:lnTo>
                  <a:pt x="232" y="16"/>
                </a:lnTo>
                <a:lnTo>
                  <a:pt x="240" y="32"/>
                </a:lnTo>
                <a:lnTo>
                  <a:pt x="272" y="32"/>
                </a:lnTo>
                <a:lnTo>
                  <a:pt x="272" y="4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27"/>
          <p:cNvSpPr/>
          <p:nvPr/>
        </p:nvSpPr>
        <p:spPr bwMode="gray">
          <a:xfrm>
            <a:off x="4765754" y="5124788"/>
            <a:ext cx="673100" cy="736600"/>
          </a:xfrm>
          <a:custGeom>
            <a:avLst/>
            <a:gdLst>
              <a:gd name="T0" fmla="*/ 336 w 353"/>
              <a:gd name="T1" fmla="*/ 104 h 417"/>
              <a:gd name="T2" fmla="*/ 344 w 353"/>
              <a:gd name="T3" fmla="*/ 128 h 417"/>
              <a:gd name="T4" fmla="*/ 312 w 353"/>
              <a:gd name="T5" fmla="*/ 176 h 417"/>
              <a:gd name="T6" fmla="*/ 320 w 353"/>
              <a:gd name="T7" fmla="*/ 216 h 417"/>
              <a:gd name="T8" fmla="*/ 320 w 353"/>
              <a:gd name="T9" fmla="*/ 264 h 417"/>
              <a:gd name="T10" fmla="*/ 328 w 353"/>
              <a:gd name="T11" fmla="*/ 288 h 417"/>
              <a:gd name="T12" fmla="*/ 352 w 353"/>
              <a:gd name="T13" fmla="*/ 312 h 417"/>
              <a:gd name="T14" fmla="*/ 328 w 353"/>
              <a:gd name="T15" fmla="*/ 320 h 417"/>
              <a:gd name="T16" fmla="*/ 320 w 353"/>
              <a:gd name="T17" fmla="*/ 368 h 417"/>
              <a:gd name="T18" fmla="*/ 272 w 353"/>
              <a:gd name="T19" fmla="*/ 400 h 417"/>
              <a:gd name="T20" fmla="*/ 224 w 353"/>
              <a:gd name="T21" fmla="*/ 376 h 417"/>
              <a:gd name="T22" fmla="*/ 216 w 353"/>
              <a:gd name="T23" fmla="*/ 408 h 417"/>
              <a:gd name="T24" fmla="*/ 192 w 353"/>
              <a:gd name="T25" fmla="*/ 416 h 417"/>
              <a:gd name="T26" fmla="*/ 168 w 353"/>
              <a:gd name="T27" fmla="*/ 384 h 417"/>
              <a:gd name="T28" fmla="*/ 152 w 353"/>
              <a:gd name="T29" fmla="*/ 400 h 417"/>
              <a:gd name="T30" fmla="*/ 144 w 353"/>
              <a:gd name="T31" fmla="*/ 352 h 417"/>
              <a:gd name="T32" fmla="*/ 152 w 353"/>
              <a:gd name="T33" fmla="*/ 312 h 417"/>
              <a:gd name="T34" fmla="*/ 144 w 353"/>
              <a:gd name="T35" fmla="*/ 288 h 417"/>
              <a:gd name="T36" fmla="*/ 96 w 353"/>
              <a:gd name="T37" fmla="*/ 312 h 417"/>
              <a:gd name="T38" fmla="*/ 64 w 353"/>
              <a:gd name="T39" fmla="*/ 304 h 417"/>
              <a:gd name="T40" fmla="*/ 32 w 353"/>
              <a:gd name="T41" fmla="*/ 312 h 417"/>
              <a:gd name="T42" fmla="*/ 24 w 353"/>
              <a:gd name="T43" fmla="*/ 304 h 417"/>
              <a:gd name="T44" fmla="*/ 16 w 353"/>
              <a:gd name="T45" fmla="*/ 264 h 417"/>
              <a:gd name="T46" fmla="*/ 24 w 353"/>
              <a:gd name="T47" fmla="*/ 240 h 417"/>
              <a:gd name="T48" fmla="*/ 0 w 353"/>
              <a:gd name="T49" fmla="*/ 224 h 417"/>
              <a:gd name="T50" fmla="*/ 24 w 353"/>
              <a:gd name="T51" fmla="*/ 168 h 417"/>
              <a:gd name="T52" fmla="*/ 24 w 353"/>
              <a:gd name="T53" fmla="*/ 136 h 417"/>
              <a:gd name="T54" fmla="*/ 24 w 353"/>
              <a:gd name="T55" fmla="*/ 120 h 417"/>
              <a:gd name="T56" fmla="*/ 48 w 353"/>
              <a:gd name="T57" fmla="*/ 32 h 417"/>
              <a:gd name="T58" fmla="*/ 104 w 353"/>
              <a:gd name="T59" fmla="*/ 40 h 417"/>
              <a:gd name="T60" fmla="*/ 112 w 353"/>
              <a:gd name="T61" fmla="*/ 0 h 417"/>
              <a:gd name="T62" fmla="*/ 184 w 353"/>
              <a:gd name="T63" fmla="*/ 16 h 417"/>
              <a:gd name="T64" fmla="*/ 248 w 353"/>
              <a:gd name="T65" fmla="*/ 40 h 417"/>
              <a:gd name="T66" fmla="*/ 288 w 353"/>
              <a:gd name="T67" fmla="*/ 32 h 417"/>
              <a:gd name="T68" fmla="*/ 304 w 353"/>
              <a:gd name="T69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3" h="417">
                <a:moveTo>
                  <a:pt x="320" y="80"/>
                </a:moveTo>
                <a:lnTo>
                  <a:pt x="336" y="104"/>
                </a:lnTo>
                <a:lnTo>
                  <a:pt x="328" y="120"/>
                </a:lnTo>
                <a:lnTo>
                  <a:pt x="344" y="128"/>
                </a:lnTo>
                <a:lnTo>
                  <a:pt x="328" y="152"/>
                </a:lnTo>
                <a:lnTo>
                  <a:pt x="312" y="176"/>
                </a:lnTo>
                <a:lnTo>
                  <a:pt x="304" y="200"/>
                </a:lnTo>
                <a:lnTo>
                  <a:pt x="320" y="216"/>
                </a:lnTo>
                <a:lnTo>
                  <a:pt x="320" y="248"/>
                </a:lnTo>
                <a:lnTo>
                  <a:pt x="320" y="264"/>
                </a:lnTo>
                <a:lnTo>
                  <a:pt x="336" y="272"/>
                </a:lnTo>
                <a:lnTo>
                  <a:pt x="328" y="288"/>
                </a:lnTo>
                <a:lnTo>
                  <a:pt x="352" y="288"/>
                </a:lnTo>
                <a:lnTo>
                  <a:pt x="352" y="312"/>
                </a:lnTo>
                <a:lnTo>
                  <a:pt x="344" y="312"/>
                </a:lnTo>
                <a:lnTo>
                  <a:pt x="328" y="320"/>
                </a:lnTo>
                <a:lnTo>
                  <a:pt x="328" y="360"/>
                </a:lnTo>
                <a:lnTo>
                  <a:pt x="320" y="368"/>
                </a:lnTo>
                <a:lnTo>
                  <a:pt x="264" y="368"/>
                </a:lnTo>
                <a:lnTo>
                  <a:pt x="272" y="400"/>
                </a:lnTo>
                <a:lnTo>
                  <a:pt x="248" y="400"/>
                </a:lnTo>
                <a:lnTo>
                  <a:pt x="224" y="376"/>
                </a:lnTo>
                <a:lnTo>
                  <a:pt x="216" y="384"/>
                </a:lnTo>
                <a:lnTo>
                  <a:pt x="216" y="408"/>
                </a:lnTo>
                <a:lnTo>
                  <a:pt x="200" y="408"/>
                </a:lnTo>
                <a:lnTo>
                  <a:pt x="192" y="416"/>
                </a:lnTo>
                <a:lnTo>
                  <a:pt x="168" y="416"/>
                </a:lnTo>
                <a:lnTo>
                  <a:pt x="168" y="384"/>
                </a:lnTo>
                <a:lnTo>
                  <a:pt x="152" y="384"/>
                </a:lnTo>
                <a:lnTo>
                  <a:pt x="152" y="400"/>
                </a:lnTo>
                <a:lnTo>
                  <a:pt x="136" y="400"/>
                </a:lnTo>
                <a:lnTo>
                  <a:pt x="144" y="352"/>
                </a:lnTo>
                <a:lnTo>
                  <a:pt x="152" y="336"/>
                </a:lnTo>
                <a:lnTo>
                  <a:pt x="152" y="312"/>
                </a:lnTo>
                <a:lnTo>
                  <a:pt x="152" y="296"/>
                </a:lnTo>
                <a:lnTo>
                  <a:pt x="144" y="288"/>
                </a:lnTo>
                <a:lnTo>
                  <a:pt x="96" y="296"/>
                </a:lnTo>
                <a:lnTo>
                  <a:pt x="96" y="312"/>
                </a:lnTo>
                <a:lnTo>
                  <a:pt x="72" y="320"/>
                </a:lnTo>
                <a:lnTo>
                  <a:pt x="64" y="304"/>
                </a:lnTo>
                <a:lnTo>
                  <a:pt x="56" y="320"/>
                </a:lnTo>
                <a:lnTo>
                  <a:pt x="32" y="312"/>
                </a:lnTo>
                <a:lnTo>
                  <a:pt x="32" y="304"/>
                </a:lnTo>
                <a:lnTo>
                  <a:pt x="24" y="304"/>
                </a:lnTo>
                <a:lnTo>
                  <a:pt x="24" y="288"/>
                </a:lnTo>
                <a:lnTo>
                  <a:pt x="16" y="264"/>
                </a:lnTo>
                <a:lnTo>
                  <a:pt x="32" y="256"/>
                </a:lnTo>
                <a:lnTo>
                  <a:pt x="24" y="240"/>
                </a:lnTo>
                <a:lnTo>
                  <a:pt x="0" y="240"/>
                </a:lnTo>
                <a:lnTo>
                  <a:pt x="0" y="224"/>
                </a:lnTo>
                <a:lnTo>
                  <a:pt x="24" y="192"/>
                </a:lnTo>
                <a:lnTo>
                  <a:pt x="24" y="168"/>
                </a:lnTo>
                <a:lnTo>
                  <a:pt x="32" y="160"/>
                </a:lnTo>
                <a:lnTo>
                  <a:pt x="24" y="136"/>
                </a:lnTo>
                <a:lnTo>
                  <a:pt x="16" y="136"/>
                </a:lnTo>
                <a:lnTo>
                  <a:pt x="24" y="120"/>
                </a:lnTo>
                <a:lnTo>
                  <a:pt x="16" y="80"/>
                </a:lnTo>
                <a:lnTo>
                  <a:pt x="48" y="32"/>
                </a:lnTo>
                <a:lnTo>
                  <a:pt x="80" y="32"/>
                </a:lnTo>
                <a:lnTo>
                  <a:pt x="104" y="40"/>
                </a:lnTo>
                <a:lnTo>
                  <a:pt x="96" y="8"/>
                </a:lnTo>
                <a:lnTo>
                  <a:pt x="112" y="0"/>
                </a:lnTo>
                <a:lnTo>
                  <a:pt x="152" y="16"/>
                </a:lnTo>
                <a:lnTo>
                  <a:pt x="184" y="16"/>
                </a:lnTo>
                <a:lnTo>
                  <a:pt x="208" y="40"/>
                </a:lnTo>
                <a:lnTo>
                  <a:pt x="248" y="40"/>
                </a:lnTo>
                <a:lnTo>
                  <a:pt x="256" y="48"/>
                </a:lnTo>
                <a:lnTo>
                  <a:pt x="288" y="32"/>
                </a:lnTo>
                <a:lnTo>
                  <a:pt x="304" y="32"/>
                </a:lnTo>
                <a:lnTo>
                  <a:pt x="304" y="80"/>
                </a:lnTo>
                <a:lnTo>
                  <a:pt x="320" y="8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8"/>
          <p:cNvSpPr/>
          <p:nvPr/>
        </p:nvSpPr>
        <p:spPr bwMode="gray">
          <a:xfrm>
            <a:off x="4707017" y="4705689"/>
            <a:ext cx="931863" cy="561975"/>
          </a:xfrm>
          <a:custGeom>
            <a:avLst/>
            <a:gdLst>
              <a:gd name="T0" fmla="*/ 488 w 489"/>
              <a:gd name="T1" fmla="*/ 248 h 321"/>
              <a:gd name="T2" fmla="*/ 448 w 489"/>
              <a:gd name="T3" fmla="*/ 264 h 321"/>
              <a:gd name="T4" fmla="*/ 392 w 489"/>
              <a:gd name="T5" fmla="*/ 296 h 321"/>
              <a:gd name="T6" fmla="*/ 368 w 489"/>
              <a:gd name="T7" fmla="*/ 304 h 321"/>
              <a:gd name="T8" fmla="*/ 352 w 489"/>
              <a:gd name="T9" fmla="*/ 320 h 321"/>
              <a:gd name="T10" fmla="*/ 328 w 489"/>
              <a:gd name="T11" fmla="*/ 320 h 321"/>
              <a:gd name="T12" fmla="*/ 336 w 489"/>
              <a:gd name="T13" fmla="*/ 272 h 321"/>
              <a:gd name="T14" fmla="*/ 320 w 489"/>
              <a:gd name="T15" fmla="*/ 272 h 321"/>
              <a:gd name="T16" fmla="*/ 288 w 489"/>
              <a:gd name="T17" fmla="*/ 288 h 321"/>
              <a:gd name="T18" fmla="*/ 280 w 489"/>
              <a:gd name="T19" fmla="*/ 280 h 321"/>
              <a:gd name="T20" fmla="*/ 240 w 489"/>
              <a:gd name="T21" fmla="*/ 280 h 321"/>
              <a:gd name="T22" fmla="*/ 224 w 489"/>
              <a:gd name="T23" fmla="*/ 256 h 321"/>
              <a:gd name="T24" fmla="*/ 184 w 489"/>
              <a:gd name="T25" fmla="*/ 256 h 321"/>
              <a:gd name="T26" fmla="*/ 144 w 489"/>
              <a:gd name="T27" fmla="*/ 240 h 321"/>
              <a:gd name="T28" fmla="*/ 128 w 489"/>
              <a:gd name="T29" fmla="*/ 248 h 321"/>
              <a:gd name="T30" fmla="*/ 136 w 489"/>
              <a:gd name="T31" fmla="*/ 280 h 321"/>
              <a:gd name="T32" fmla="*/ 112 w 489"/>
              <a:gd name="T33" fmla="*/ 272 h 321"/>
              <a:gd name="T34" fmla="*/ 80 w 489"/>
              <a:gd name="T35" fmla="*/ 272 h 321"/>
              <a:gd name="T36" fmla="*/ 48 w 489"/>
              <a:gd name="T37" fmla="*/ 320 h 321"/>
              <a:gd name="T38" fmla="*/ 8 w 489"/>
              <a:gd name="T39" fmla="*/ 272 h 321"/>
              <a:gd name="T40" fmla="*/ 0 w 489"/>
              <a:gd name="T41" fmla="*/ 272 h 321"/>
              <a:gd name="T42" fmla="*/ 8 w 489"/>
              <a:gd name="T43" fmla="*/ 256 h 321"/>
              <a:gd name="T44" fmla="*/ 16 w 489"/>
              <a:gd name="T45" fmla="*/ 248 h 321"/>
              <a:gd name="T46" fmla="*/ 0 w 489"/>
              <a:gd name="T47" fmla="*/ 232 h 321"/>
              <a:gd name="T48" fmla="*/ 0 w 489"/>
              <a:gd name="T49" fmla="*/ 224 h 321"/>
              <a:gd name="T50" fmla="*/ 16 w 489"/>
              <a:gd name="T51" fmla="*/ 208 h 321"/>
              <a:gd name="T52" fmla="*/ 72 w 489"/>
              <a:gd name="T53" fmla="*/ 208 h 321"/>
              <a:gd name="T54" fmla="*/ 96 w 489"/>
              <a:gd name="T55" fmla="*/ 192 h 321"/>
              <a:gd name="T56" fmla="*/ 112 w 489"/>
              <a:gd name="T57" fmla="*/ 184 h 321"/>
              <a:gd name="T58" fmla="*/ 112 w 489"/>
              <a:gd name="T59" fmla="*/ 160 h 321"/>
              <a:gd name="T60" fmla="*/ 80 w 489"/>
              <a:gd name="T61" fmla="*/ 120 h 321"/>
              <a:gd name="T62" fmla="*/ 72 w 489"/>
              <a:gd name="T63" fmla="*/ 80 h 321"/>
              <a:gd name="T64" fmla="*/ 88 w 489"/>
              <a:gd name="T65" fmla="*/ 56 h 321"/>
              <a:gd name="T66" fmla="*/ 88 w 489"/>
              <a:gd name="T67" fmla="*/ 40 h 321"/>
              <a:gd name="T68" fmla="*/ 72 w 489"/>
              <a:gd name="T69" fmla="*/ 8 h 321"/>
              <a:gd name="T70" fmla="*/ 128 w 489"/>
              <a:gd name="T71" fmla="*/ 8 h 321"/>
              <a:gd name="T72" fmla="*/ 144 w 489"/>
              <a:gd name="T73" fmla="*/ 16 h 321"/>
              <a:gd name="T74" fmla="*/ 168 w 489"/>
              <a:gd name="T75" fmla="*/ 0 h 321"/>
              <a:gd name="T76" fmla="*/ 208 w 489"/>
              <a:gd name="T77" fmla="*/ 72 h 321"/>
              <a:gd name="T78" fmla="*/ 280 w 489"/>
              <a:gd name="T79" fmla="*/ 72 h 321"/>
              <a:gd name="T80" fmla="*/ 296 w 489"/>
              <a:gd name="T81" fmla="*/ 80 h 321"/>
              <a:gd name="T82" fmla="*/ 312 w 489"/>
              <a:gd name="T83" fmla="*/ 72 h 321"/>
              <a:gd name="T84" fmla="*/ 336 w 489"/>
              <a:gd name="T85" fmla="*/ 88 h 321"/>
              <a:gd name="T86" fmla="*/ 336 w 489"/>
              <a:gd name="T87" fmla="*/ 112 h 321"/>
              <a:gd name="T88" fmla="*/ 352 w 489"/>
              <a:gd name="T89" fmla="*/ 128 h 321"/>
              <a:gd name="T90" fmla="*/ 360 w 489"/>
              <a:gd name="T91" fmla="*/ 112 h 321"/>
              <a:gd name="T92" fmla="*/ 376 w 489"/>
              <a:gd name="T93" fmla="*/ 128 h 321"/>
              <a:gd name="T94" fmla="*/ 408 w 489"/>
              <a:gd name="T95" fmla="*/ 128 h 321"/>
              <a:gd name="T96" fmla="*/ 416 w 489"/>
              <a:gd name="T97" fmla="*/ 120 h 321"/>
              <a:gd name="T98" fmla="*/ 464 w 489"/>
              <a:gd name="T99" fmla="*/ 152 h 321"/>
              <a:gd name="T100" fmla="*/ 472 w 489"/>
              <a:gd name="T101" fmla="*/ 192 h 321"/>
              <a:gd name="T102" fmla="*/ 472 w 489"/>
              <a:gd name="T103" fmla="*/ 216 h 321"/>
              <a:gd name="T104" fmla="*/ 488 w 489"/>
              <a:gd name="T105" fmla="*/ 24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9" h="321">
                <a:moveTo>
                  <a:pt x="488" y="248"/>
                </a:moveTo>
                <a:lnTo>
                  <a:pt x="448" y="264"/>
                </a:lnTo>
                <a:lnTo>
                  <a:pt x="392" y="296"/>
                </a:lnTo>
                <a:lnTo>
                  <a:pt x="368" y="304"/>
                </a:lnTo>
                <a:lnTo>
                  <a:pt x="352" y="320"/>
                </a:lnTo>
                <a:lnTo>
                  <a:pt x="328" y="320"/>
                </a:lnTo>
                <a:lnTo>
                  <a:pt x="336" y="272"/>
                </a:lnTo>
                <a:lnTo>
                  <a:pt x="320" y="272"/>
                </a:lnTo>
                <a:lnTo>
                  <a:pt x="288" y="288"/>
                </a:lnTo>
                <a:lnTo>
                  <a:pt x="280" y="280"/>
                </a:lnTo>
                <a:lnTo>
                  <a:pt x="240" y="280"/>
                </a:lnTo>
                <a:lnTo>
                  <a:pt x="224" y="256"/>
                </a:lnTo>
                <a:lnTo>
                  <a:pt x="184" y="256"/>
                </a:lnTo>
                <a:lnTo>
                  <a:pt x="144" y="240"/>
                </a:lnTo>
                <a:lnTo>
                  <a:pt x="128" y="248"/>
                </a:lnTo>
                <a:lnTo>
                  <a:pt x="136" y="280"/>
                </a:lnTo>
                <a:lnTo>
                  <a:pt x="112" y="272"/>
                </a:lnTo>
                <a:lnTo>
                  <a:pt x="80" y="272"/>
                </a:lnTo>
                <a:lnTo>
                  <a:pt x="48" y="320"/>
                </a:lnTo>
                <a:lnTo>
                  <a:pt x="8" y="272"/>
                </a:lnTo>
                <a:lnTo>
                  <a:pt x="0" y="272"/>
                </a:lnTo>
                <a:lnTo>
                  <a:pt x="8" y="256"/>
                </a:lnTo>
                <a:lnTo>
                  <a:pt x="16" y="248"/>
                </a:lnTo>
                <a:lnTo>
                  <a:pt x="0" y="232"/>
                </a:lnTo>
                <a:lnTo>
                  <a:pt x="0" y="224"/>
                </a:lnTo>
                <a:lnTo>
                  <a:pt x="16" y="208"/>
                </a:lnTo>
                <a:lnTo>
                  <a:pt x="72" y="208"/>
                </a:lnTo>
                <a:lnTo>
                  <a:pt x="96" y="192"/>
                </a:lnTo>
                <a:lnTo>
                  <a:pt x="112" y="184"/>
                </a:lnTo>
                <a:lnTo>
                  <a:pt x="112" y="160"/>
                </a:lnTo>
                <a:lnTo>
                  <a:pt x="80" y="120"/>
                </a:lnTo>
                <a:lnTo>
                  <a:pt x="72" y="80"/>
                </a:lnTo>
                <a:lnTo>
                  <a:pt x="88" y="56"/>
                </a:lnTo>
                <a:lnTo>
                  <a:pt x="88" y="40"/>
                </a:lnTo>
                <a:lnTo>
                  <a:pt x="72" y="8"/>
                </a:lnTo>
                <a:lnTo>
                  <a:pt x="128" y="8"/>
                </a:lnTo>
                <a:lnTo>
                  <a:pt x="144" y="16"/>
                </a:lnTo>
                <a:lnTo>
                  <a:pt x="168" y="0"/>
                </a:lnTo>
                <a:lnTo>
                  <a:pt x="208" y="72"/>
                </a:lnTo>
                <a:lnTo>
                  <a:pt x="280" y="72"/>
                </a:lnTo>
                <a:lnTo>
                  <a:pt x="296" y="80"/>
                </a:lnTo>
                <a:lnTo>
                  <a:pt x="312" y="72"/>
                </a:lnTo>
                <a:lnTo>
                  <a:pt x="336" y="88"/>
                </a:lnTo>
                <a:lnTo>
                  <a:pt x="336" y="112"/>
                </a:lnTo>
                <a:lnTo>
                  <a:pt x="352" y="128"/>
                </a:lnTo>
                <a:lnTo>
                  <a:pt x="360" y="112"/>
                </a:lnTo>
                <a:lnTo>
                  <a:pt x="376" y="128"/>
                </a:lnTo>
                <a:lnTo>
                  <a:pt x="408" y="128"/>
                </a:lnTo>
                <a:lnTo>
                  <a:pt x="416" y="120"/>
                </a:lnTo>
                <a:lnTo>
                  <a:pt x="464" y="152"/>
                </a:lnTo>
                <a:lnTo>
                  <a:pt x="472" y="192"/>
                </a:lnTo>
                <a:lnTo>
                  <a:pt x="472" y="216"/>
                </a:lnTo>
                <a:lnTo>
                  <a:pt x="488" y="24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Freeform 29"/>
          <p:cNvSpPr/>
          <p:nvPr/>
        </p:nvSpPr>
        <p:spPr bwMode="gray">
          <a:xfrm>
            <a:off x="5453142" y="4507251"/>
            <a:ext cx="581025" cy="677862"/>
          </a:xfrm>
          <a:custGeom>
            <a:avLst/>
            <a:gdLst>
              <a:gd name="T0" fmla="*/ 88 w 305"/>
              <a:gd name="T1" fmla="*/ 0 h 385"/>
              <a:gd name="T2" fmla="*/ 128 w 305"/>
              <a:gd name="T3" fmla="*/ 32 h 385"/>
              <a:gd name="T4" fmla="*/ 176 w 305"/>
              <a:gd name="T5" fmla="*/ 64 h 385"/>
              <a:gd name="T6" fmla="*/ 200 w 305"/>
              <a:gd name="T7" fmla="*/ 96 h 385"/>
              <a:gd name="T8" fmla="*/ 240 w 305"/>
              <a:gd name="T9" fmla="*/ 136 h 385"/>
              <a:gd name="T10" fmla="*/ 272 w 305"/>
              <a:gd name="T11" fmla="*/ 144 h 385"/>
              <a:gd name="T12" fmla="*/ 248 w 305"/>
              <a:gd name="T13" fmla="*/ 144 h 385"/>
              <a:gd name="T14" fmla="*/ 232 w 305"/>
              <a:gd name="T15" fmla="*/ 176 h 385"/>
              <a:gd name="T16" fmla="*/ 248 w 305"/>
              <a:gd name="T17" fmla="*/ 224 h 385"/>
              <a:gd name="T18" fmla="*/ 288 w 305"/>
              <a:gd name="T19" fmla="*/ 248 h 385"/>
              <a:gd name="T20" fmla="*/ 288 w 305"/>
              <a:gd name="T21" fmla="*/ 296 h 385"/>
              <a:gd name="T22" fmla="*/ 280 w 305"/>
              <a:gd name="T23" fmla="*/ 320 h 385"/>
              <a:gd name="T24" fmla="*/ 264 w 305"/>
              <a:gd name="T25" fmla="*/ 312 h 385"/>
              <a:gd name="T26" fmla="*/ 272 w 305"/>
              <a:gd name="T27" fmla="*/ 344 h 385"/>
              <a:gd name="T28" fmla="*/ 264 w 305"/>
              <a:gd name="T29" fmla="*/ 360 h 385"/>
              <a:gd name="T30" fmla="*/ 224 w 305"/>
              <a:gd name="T31" fmla="*/ 384 h 385"/>
              <a:gd name="T32" fmla="*/ 184 w 305"/>
              <a:gd name="T33" fmla="*/ 384 h 385"/>
              <a:gd name="T34" fmla="*/ 152 w 305"/>
              <a:gd name="T35" fmla="*/ 368 h 385"/>
              <a:gd name="T36" fmla="*/ 128 w 305"/>
              <a:gd name="T37" fmla="*/ 384 h 385"/>
              <a:gd name="T38" fmla="*/ 136 w 305"/>
              <a:gd name="T39" fmla="*/ 360 h 385"/>
              <a:gd name="T40" fmla="*/ 120 w 305"/>
              <a:gd name="T41" fmla="*/ 368 h 385"/>
              <a:gd name="T42" fmla="*/ 80 w 305"/>
              <a:gd name="T43" fmla="*/ 312 h 385"/>
              <a:gd name="T44" fmla="*/ 72 w 305"/>
              <a:gd name="T45" fmla="*/ 264 h 385"/>
              <a:gd name="T46" fmla="*/ 72 w 305"/>
              <a:gd name="T47" fmla="*/ 216 h 385"/>
              <a:gd name="T48" fmla="*/ 72 w 305"/>
              <a:gd name="T49" fmla="*/ 160 h 385"/>
              <a:gd name="T50" fmla="*/ 24 w 305"/>
              <a:gd name="T51" fmla="*/ 152 h 385"/>
              <a:gd name="T52" fmla="*/ 0 w 305"/>
              <a:gd name="T53" fmla="*/ 136 h 385"/>
              <a:gd name="T54" fmla="*/ 32 w 305"/>
              <a:gd name="T55" fmla="*/ 120 h 385"/>
              <a:gd name="T56" fmla="*/ 40 w 305"/>
              <a:gd name="T57" fmla="*/ 40 h 385"/>
              <a:gd name="T58" fmla="*/ 72 w 305"/>
              <a:gd name="T59" fmla="*/ 56 h 385"/>
              <a:gd name="T60" fmla="*/ 104 w 305"/>
              <a:gd name="T61" fmla="*/ 48 h 385"/>
              <a:gd name="T62" fmla="*/ 80 w 305"/>
              <a:gd name="T63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5" h="385">
                <a:moveTo>
                  <a:pt x="80" y="8"/>
                </a:moveTo>
                <a:lnTo>
                  <a:pt x="88" y="0"/>
                </a:lnTo>
                <a:lnTo>
                  <a:pt x="120" y="8"/>
                </a:lnTo>
                <a:lnTo>
                  <a:pt x="128" y="32"/>
                </a:lnTo>
                <a:lnTo>
                  <a:pt x="152" y="32"/>
                </a:lnTo>
                <a:lnTo>
                  <a:pt x="176" y="64"/>
                </a:lnTo>
                <a:lnTo>
                  <a:pt x="184" y="56"/>
                </a:lnTo>
                <a:lnTo>
                  <a:pt x="200" y="96"/>
                </a:lnTo>
                <a:lnTo>
                  <a:pt x="224" y="136"/>
                </a:lnTo>
                <a:lnTo>
                  <a:pt x="240" y="136"/>
                </a:lnTo>
                <a:lnTo>
                  <a:pt x="256" y="120"/>
                </a:lnTo>
                <a:lnTo>
                  <a:pt x="272" y="144"/>
                </a:lnTo>
                <a:lnTo>
                  <a:pt x="256" y="160"/>
                </a:lnTo>
                <a:lnTo>
                  <a:pt x="248" y="144"/>
                </a:lnTo>
                <a:lnTo>
                  <a:pt x="232" y="144"/>
                </a:lnTo>
                <a:lnTo>
                  <a:pt x="232" y="176"/>
                </a:lnTo>
                <a:lnTo>
                  <a:pt x="224" y="192"/>
                </a:lnTo>
                <a:lnTo>
                  <a:pt x="248" y="224"/>
                </a:lnTo>
                <a:lnTo>
                  <a:pt x="248" y="248"/>
                </a:lnTo>
                <a:lnTo>
                  <a:pt x="288" y="248"/>
                </a:lnTo>
                <a:lnTo>
                  <a:pt x="304" y="264"/>
                </a:lnTo>
                <a:lnTo>
                  <a:pt x="288" y="296"/>
                </a:lnTo>
                <a:lnTo>
                  <a:pt x="296" y="320"/>
                </a:lnTo>
                <a:lnTo>
                  <a:pt x="280" y="320"/>
                </a:lnTo>
                <a:lnTo>
                  <a:pt x="280" y="312"/>
                </a:lnTo>
                <a:lnTo>
                  <a:pt x="264" y="312"/>
                </a:lnTo>
                <a:lnTo>
                  <a:pt x="264" y="328"/>
                </a:lnTo>
                <a:lnTo>
                  <a:pt x="272" y="344"/>
                </a:lnTo>
                <a:lnTo>
                  <a:pt x="264" y="344"/>
                </a:lnTo>
                <a:lnTo>
                  <a:pt x="264" y="360"/>
                </a:lnTo>
                <a:lnTo>
                  <a:pt x="232" y="384"/>
                </a:lnTo>
                <a:lnTo>
                  <a:pt x="224" y="384"/>
                </a:lnTo>
                <a:lnTo>
                  <a:pt x="216" y="376"/>
                </a:lnTo>
                <a:lnTo>
                  <a:pt x="184" y="384"/>
                </a:lnTo>
                <a:lnTo>
                  <a:pt x="168" y="352"/>
                </a:lnTo>
                <a:lnTo>
                  <a:pt x="152" y="368"/>
                </a:lnTo>
                <a:lnTo>
                  <a:pt x="152" y="384"/>
                </a:lnTo>
                <a:lnTo>
                  <a:pt x="128" y="384"/>
                </a:lnTo>
                <a:lnTo>
                  <a:pt x="128" y="368"/>
                </a:lnTo>
                <a:lnTo>
                  <a:pt x="136" y="360"/>
                </a:lnTo>
                <a:lnTo>
                  <a:pt x="128" y="352"/>
                </a:lnTo>
                <a:lnTo>
                  <a:pt x="120" y="368"/>
                </a:lnTo>
                <a:lnTo>
                  <a:pt x="88" y="360"/>
                </a:lnTo>
                <a:lnTo>
                  <a:pt x="80" y="312"/>
                </a:lnTo>
                <a:lnTo>
                  <a:pt x="80" y="296"/>
                </a:lnTo>
                <a:lnTo>
                  <a:pt x="72" y="264"/>
                </a:lnTo>
                <a:lnTo>
                  <a:pt x="32" y="240"/>
                </a:lnTo>
                <a:lnTo>
                  <a:pt x="72" y="216"/>
                </a:lnTo>
                <a:lnTo>
                  <a:pt x="80" y="216"/>
                </a:lnTo>
                <a:lnTo>
                  <a:pt x="72" y="160"/>
                </a:lnTo>
                <a:lnTo>
                  <a:pt x="48" y="168"/>
                </a:lnTo>
                <a:lnTo>
                  <a:pt x="24" y="152"/>
                </a:lnTo>
                <a:lnTo>
                  <a:pt x="16" y="136"/>
                </a:lnTo>
                <a:lnTo>
                  <a:pt x="0" y="136"/>
                </a:lnTo>
                <a:lnTo>
                  <a:pt x="8" y="120"/>
                </a:lnTo>
                <a:lnTo>
                  <a:pt x="32" y="120"/>
                </a:lnTo>
                <a:lnTo>
                  <a:pt x="40" y="88"/>
                </a:lnTo>
                <a:lnTo>
                  <a:pt x="40" y="40"/>
                </a:lnTo>
                <a:lnTo>
                  <a:pt x="48" y="40"/>
                </a:lnTo>
                <a:lnTo>
                  <a:pt x="72" y="56"/>
                </a:lnTo>
                <a:lnTo>
                  <a:pt x="80" y="72"/>
                </a:lnTo>
                <a:lnTo>
                  <a:pt x="104" y="48"/>
                </a:lnTo>
                <a:lnTo>
                  <a:pt x="104" y="32"/>
                </a:lnTo>
                <a:lnTo>
                  <a:pt x="80" y="16"/>
                </a:lnTo>
                <a:lnTo>
                  <a:pt x="80" y="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1" name="Freeform 30"/>
          <p:cNvSpPr/>
          <p:nvPr/>
        </p:nvSpPr>
        <p:spPr bwMode="gray">
          <a:xfrm>
            <a:off x="4935616" y="4296114"/>
            <a:ext cx="719138" cy="633413"/>
          </a:xfrm>
          <a:custGeom>
            <a:avLst/>
            <a:gdLst>
              <a:gd name="T0" fmla="*/ 200 w 377"/>
              <a:gd name="T1" fmla="*/ 8 h 361"/>
              <a:gd name="T2" fmla="*/ 248 w 377"/>
              <a:gd name="T3" fmla="*/ 0 h 361"/>
              <a:gd name="T4" fmla="*/ 264 w 377"/>
              <a:gd name="T5" fmla="*/ 16 h 361"/>
              <a:gd name="T6" fmla="*/ 304 w 377"/>
              <a:gd name="T7" fmla="*/ 24 h 361"/>
              <a:gd name="T8" fmla="*/ 320 w 377"/>
              <a:gd name="T9" fmla="*/ 16 h 361"/>
              <a:gd name="T10" fmla="*/ 336 w 377"/>
              <a:gd name="T11" fmla="*/ 16 h 361"/>
              <a:gd name="T12" fmla="*/ 280 w 377"/>
              <a:gd name="T13" fmla="*/ 64 h 361"/>
              <a:gd name="T14" fmla="*/ 272 w 377"/>
              <a:gd name="T15" fmla="*/ 88 h 361"/>
              <a:gd name="T16" fmla="*/ 280 w 377"/>
              <a:gd name="T17" fmla="*/ 96 h 361"/>
              <a:gd name="T18" fmla="*/ 288 w 377"/>
              <a:gd name="T19" fmla="*/ 96 h 361"/>
              <a:gd name="T20" fmla="*/ 320 w 377"/>
              <a:gd name="T21" fmla="*/ 128 h 361"/>
              <a:gd name="T22" fmla="*/ 352 w 377"/>
              <a:gd name="T23" fmla="*/ 128 h 361"/>
              <a:gd name="T24" fmla="*/ 352 w 377"/>
              <a:gd name="T25" fmla="*/ 144 h 361"/>
              <a:gd name="T26" fmla="*/ 376 w 377"/>
              <a:gd name="T27" fmla="*/ 152 h 361"/>
              <a:gd name="T28" fmla="*/ 376 w 377"/>
              <a:gd name="T29" fmla="*/ 168 h 361"/>
              <a:gd name="T30" fmla="*/ 352 w 377"/>
              <a:gd name="T31" fmla="*/ 192 h 361"/>
              <a:gd name="T32" fmla="*/ 352 w 377"/>
              <a:gd name="T33" fmla="*/ 176 h 361"/>
              <a:gd name="T34" fmla="*/ 328 w 377"/>
              <a:gd name="T35" fmla="*/ 160 h 361"/>
              <a:gd name="T36" fmla="*/ 312 w 377"/>
              <a:gd name="T37" fmla="*/ 160 h 361"/>
              <a:gd name="T38" fmla="*/ 312 w 377"/>
              <a:gd name="T39" fmla="*/ 208 h 361"/>
              <a:gd name="T40" fmla="*/ 304 w 377"/>
              <a:gd name="T41" fmla="*/ 240 h 361"/>
              <a:gd name="T42" fmla="*/ 280 w 377"/>
              <a:gd name="T43" fmla="*/ 240 h 361"/>
              <a:gd name="T44" fmla="*/ 272 w 377"/>
              <a:gd name="T45" fmla="*/ 248 h 361"/>
              <a:gd name="T46" fmla="*/ 288 w 377"/>
              <a:gd name="T47" fmla="*/ 256 h 361"/>
              <a:gd name="T48" fmla="*/ 296 w 377"/>
              <a:gd name="T49" fmla="*/ 272 h 361"/>
              <a:gd name="T50" fmla="*/ 320 w 377"/>
              <a:gd name="T51" fmla="*/ 288 h 361"/>
              <a:gd name="T52" fmla="*/ 344 w 377"/>
              <a:gd name="T53" fmla="*/ 280 h 361"/>
              <a:gd name="T54" fmla="*/ 352 w 377"/>
              <a:gd name="T55" fmla="*/ 336 h 361"/>
              <a:gd name="T56" fmla="*/ 304 w 377"/>
              <a:gd name="T57" fmla="*/ 360 h 361"/>
              <a:gd name="T58" fmla="*/ 296 w 377"/>
              <a:gd name="T59" fmla="*/ 352 h 361"/>
              <a:gd name="T60" fmla="*/ 288 w 377"/>
              <a:gd name="T61" fmla="*/ 360 h 361"/>
              <a:gd name="T62" fmla="*/ 256 w 377"/>
              <a:gd name="T63" fmla="*/ 360 h 361"/>
              <a:gd name="T64" fmla="*/ 240 w 377"/>
              <a:gd name="T65" fmla="*/ 344 h 361"/>
              <a:gd name="T66" fmla="*/ 232 w 377"/>
              <a:gd name="T67" fmla="*/ 360 h 361"/>
              <a:gd name="T68" fmla="*/ 216 w 377"/>
              <a:gd name="T69" fmla="*/ 344 h 361"/>
              <a:gd name="T70" fmla="*/ 216 w 377"/>
              <a:gd name="T71" fmla="*/ 320 h 361"/>
              <a:gd name="T72" fmla="*/ 192 w 377"/>
              <a:gd name="T73" fmla="*/ 304 h 361"/>
              <a:gd name="T74" fmla="*/ 176 w 377"/>
              <a:gd name="T75" fmla="*/ 312 h 361"/>
              <a:gd name="T76" fmla="*/ 160 w 377"/>
              <a:gd name="T77" fmla="*/ 304 h 361"/>
              <a:gd name="T78" fmla="*/ 88 w 377"/>
              <a:gd name="T79" fmla="*/ 296 h 361"/>
              <a:gd name="T80" fmla="*/ 48 w 377"/>
              <a:gd name="T81" fmla="*/ 232 h 361"/>
              <a:gd name="T82" fmla="*/ 16 w 377"/>
              <a:gd name="T83" fmla="*/ 184 h 361"/>
              <a:gd name="T84" fmla="*/ 0 w 377"/>
              <a:gd name="T85" fmla="*/ 128 h 361"/>
              <a:gd name="T86" fmla="*/ 32 w 377"/>
              <a:gd name="T87" fmla="*/ 128 h 361"/>
              <a:gd name="T88" fmla="*/ 112 w 377"/>
              <a:gd name="T89" fmla="*/ 80 h 361"/>
              <a:gd name="T90" fmla="*/ 136 w 377"/>
              <a:gd name="T91" fmla="*/ 80 h 361"/>
              <a:gd name="T92" fmla="*/ 168 w 377"/>
              <a:gd name="T93" fmla="*/ 80 h 361"/>
              <a:gd name="T94" fmla="*/ 192 w 377"/>
              <a:gd name="T95" fmla="*/ 48 h 361"/>
              <a:gd name="T96" fmla="*/ 200 w 377"/>
              <a:gd name="T97" fmla="*/ 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7" h="361">
                <a:moveTo>
                  <a:pt x="200" y="8"/>
                </a:moveTo>
                <a:lnTo>
                  <a:pt x="248" y="0"/>
                </a:lnTo>
                <a:lnTo>
                  <a:pt x="264" y="16"/>
                </a:lnTo>
                <a:lnTo>
                  <a:pt x="304" y="24"/>
                </a:lnTo>
                <a:lnTo>
                  <a:pt x="320" y="16"/>
                </a:lnTo>
                <a:lnTo>
                  <a:pt x="336" y="16"/>
                </a:lnTo>
                <a:lnTo>
                  <a:pt x="280" y="64"/>
                </a:lnTo>
                <a:lnTo>
                  <a:pt x="272" y="88"/>
                </a:lnTo>
                <a:lnTo>
                  <a:pt x="280" y="96"/>
                </a:lnTo>
                <a:lnTo>
                  <a:pt x="288" y="96"/>
                </a:lnTo>
                <a:lnTo>
                  <a:pt x="320" y="128"/>
                </a:lnTo>
                <a:lnTo>
                  <a:pt x="352" y="128"/>
                </a:lnTo>
                <a:lnTo>
                  <a:pt x="352" y="144"/>
                </a:lnTo>
                <a:lnTo>
                  <a:pt x="376" y="152"/>
                </a:lnTo>
                <a:lnTo>
                  <a:pt x="376" y="168"/>
                </a:lnTo>
                <a:lnTo>
                  <a:pt x="352" y="192"/>
                </a:lnTo>
                <a:lnTo>
                  <a:pt x="352" y="176"/>
                </a:lnTo>
                <a:lnTo>
                  <a:pt x="328" y="160"/>
                </a:lnTo>
                <a:lnTo>
                  <a:pt x="312" y="160"/>
                </a:lnTo>
                <a:lnTo>
                  <a:pt x="312" y="208"/>
                </a:lnTo>
                <a:lnTo>
                  <a:pt x="304" y="240"/>
                </a:lnTo>
                <a:lnTo>
                  <a:pt x="280" y="240"/>
                </a:lnTo>
                <a:lnTo>
                  <a:pt x="272" y="248"/>
                </a:lnTo>
                <a:lnTo>
                  <a:pt x="288" y="256"/>
                </a:lnTo>
                <a:lnTo>
                  <a:pt x="296" y="272"/>
                </a:lnTo>
                <a:lnTo>
                  <a:pt x="320" y="288"/>
                </a:lnTo>
                <a:lnTo>
                  <a:pt x="344" y="280"/>
                </a:lnTo>
                <a:lnTo>
                  <a:pt x="352" y="336"/>
                </a:lnTo>
                <a:lnTo>
                  <a:pt x="304" y="360"/>
                </a:lnTo>
                <a:lnTo>
                  <a:pt x="296" y="352"/>
                </a:lnTo>
                <a:lnTo>
                  <a:pt x="288" y="360"/>
                </a:lnTo>
                <a:lnTo>
                  <a:pt x="256" y="360"/>
                </a:lnTo>
                <a:lnTo>
                  <a:pt x="240" y="344"/>
                </a:lnTo>
                <a:lnTo>
                  <a:pt x="232" y="360"/>
                </a:lnTo>
                <a:lnTo>
                  <a:pt x="216" y="344"/>
                </a:lnTo>
                <a:lnTo>
                  <a:pt x="216" y="320"/>
                </a:lnTo>
                <a:lnTo>
                  <a:pt x="192" y="304"/>
                </a:lnTo>
                <a:lnTo>
                  <a:pt x="176" y="312"/>
                </a:lnTo>
                <a:lnTo>
                  <a:pt x="160" y="304"/>
                </a:lnTo>
                <a:lnTo>
                  <a:pt x="88" y="296"/>
                </a:lnTo>
                <a:lnTo>
                  <a:pt x="48" y="232"/>
                </a:lnTo>
                <a:lnTo>
                  <a:pt x="16" y="184"/>
                </a:lnTo>
                <a:lnTo>
                  <a:pt x="0" y="128"/>
                </a:lnTo>
                <a:lnTo>
                  <a:pt x="32" y="128"/>
                </a:lnTo>
                <a:lnTo>
                  <a:pt x="112" y="80"/>
                </a:lnTo>
                <a:lnTo>
                  <a:pt x="136" y="80"/>
                </a:lnTo>
                <a:lnTo>
                  <a:pt x="168" y="80"/>
                </a:lnTo>
                <a:lnTo>
                  <a:pt x="192" y="48"/>
                </a:lnTo>
                <a:lnTo>
                  <a:pt x="200" y="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31"/>
          <p:cNvSpPr/>
          <p:nvPr/>
        </p:nvSpPr>
        <p:spPr bwMode="invGray">
          <a:xfrm>
            <a:off x="4921329" y="3719851"/>
            <a:ext cx="474662" cy="804862"/>
          </a:xfrm>
          <a:custGeom>
            <a:avLst/>
            <a:gdLst>
              <a:gd name="T0" fmla="*/ 208 w 249"/>
              <a:gd name="T1" fmla="*/ 336 h 457"/>
              <a:gd name="T2" fmla="*/ 200 w 249"/>
              <a:gd name="T3" fmla="*/ 376 h 457"/>
              <a:gd name="T4" fmla="*/ 176 w 249"/>
              <a:gd name="T5" fmla="*/ 408 h 457"/>
              <a:gd name="T6" fmla="*/ 136 w 249"/>
              <a:gd name="T7" fmla="*/ 400 h 457"/>
              <a:gd name="T8" fmla="*/ 80 w 249"/>
              <a:gd name="T9" fmla="*/ 432 h 457"/>
              <a:gd name="T10" fmla="*/ 40 w 249"/>
              <a:gd name="T11" fmla="*/ 456 h 457"/>
              <a:gd name="T12" fmla="*/ 8 w 249"/>
              <a:gd name="T13" fmla="*/ 456 h 457"/>
              <a:gd name="T14" fmla="*/ 0 w 249"/>
              <a:gd name="T15" fmla="*/ 448 h 457"/>
              <a:gd name="T16" fmla="*/ 16 w 249"/>
              <a:gd name="T17" fmla="*/ 384 h 457"/>
              <a:gd name="T18" fmla="*/ 24 w 249"/>
              <a:gd name="T19" fmla="*/ 368 h 457"/>
              <a:gd name="T20" fmla="*/ 8 w 249"/>
              <a:gd name="T21" fmla="*/ 328 h 457"/>
              <a:gd name="T22" fmla="*/ 16 w 249"/>
              <a:gd name="T23" fmla="*/ 264 h 457"/>
              <a:gd name="T24" fmla="*/ 24 w 249"/>
              <a:gd name="T25" fmla="*/ 224 h 457"/>
              <a:gd name="T26" fmla="*/ 32 w 249"/>
              <a:gd name="T27" fmla="*/ 208 h 457"/>
              <a:gd name="T28" fmla="*/ 16 w 249"/>
              <a:gd name="T29" fmla="*/ 192 h 457"/>
              <a:gd name="T30" fmla="*/ 32 w 249"/>
              <a:gd name="T31" fmla="*/ 160 h 457"/>
              <a:gd name="T32" fmla="*/ 56 w 249"/>
              <a:gd name="T33" fmla="*/ 112 h 457"/>
              <a:gd name="T34" fmla="*/ 56 w 249"/>
              <a:gd name="T35" fmla="*/ 80 h 457"/>
              <a:gd name="T36" fmla="*/ 72 w 249"/>
              <a:gd name="T37" fmla="*/ 80 h 457"/>
              <a:gd name="T38" fmla="*/ 120 w 249"/>
              <a:gd name="T39" fmla="*/ 24 h 457"/>
              <a:gd name="T40" fmla="*/ 144 w 249"/>
              <a:gd name="T41" fmla="*/ 16 h 457"/>
              <a:gd name="T42" fmla="*/ 168 w 249"/>
              <a:gd name="T43" fmla="*/ 0 h 457"/>
              <a:gd name="T44" fmla="*/ 176 w 249"/>
              <a:gd name="T45" fmla="*/ 8 h 457"/>
              <a:gd name="T46" fmla="*/ 216 w 249"/>
              <a:gd name="T47" fmla="*/ 0 h 457"/>
              <a:gd name="T48" fmla="*/ 240 w 249"/>
              <a:gd name="T49" fmla="*/ 24 h 457"/>
              <a:gd name="T50" fmla="*/ 216 w 249"/>
              <a:gd name="T51" fmla="*/ 32 h 457"/>
              <a:gd name="T52" fmla="*/ 208 w 249"/>
              <a:gd name="T53" fmla="*/ 48 h 457"/>
              <a:gd name="T54" fmla="*/ 240 w 249"/>
              <a:gd name="T55" fmla="*/ 48 h 457"/>
              <a:gd name="T56" fmla="*/ 248 w 249"/>
              <a:gd name="T57" fmla="*/ 88 h 457"/>
              <a:gd name="T58" fmla="*/ 232 w 249"/>
              <a:gd name="T59" fmla="*/ 120 h 457"/>
              <a:gd name="T60" fmla="*/ 216 w 249"/>
              <a:gd name="T61" fmla="*/ 104 h 457"/>
              <a:gd name="T62" fmla="*/ 192 w 249"/>
              <a:gd name="T63" fmla="*/ 120 h 457"/>
              <a:gd name="T64" fmla="*/ 200 w 249"/>
              <a:gd name="T65" fmla="*/ 136 h 457"/>
              <a:gd name="T66" fmla="*/ 184 w 249"/>
              <a:gd name="T67" fmla="*/ 160 h 457"/>
              <a:gd name="T68" fmla="*/ 224 w 249"/>
              <a:gd name="T69" fmla="*/ 216 h 457"/>
              <a:gd name="T70" fmla="*/ 192 w 249"/>
              <a:gd name="T71" fmla="*/ 304 h 457"/>
              <a:gd name="T72" fmla="*/ 208 w 249"/>
              <a:gd name="T73" fmla="*/ 33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9" h="457">
                <a:moveTo>
                  <a:pt x="208" y="336"/>
                </a:moveTo>
                <a:lnTo>
                  <a:pt x="200" y="376"/>
                </a:lnTo>
                <a:lnTo>
                  <a:pt x="176" y="408"/>
                </a:lnTo>
                <a:lnTo>
                  <a:pt x="136" y="400"/>
                </a:lnTo>
                <a:lnTo>
                  <a:pt x="80" y="432"/>
                </a:lnTo>
                <a:lnTo>
                  <a:pt x="40" y="456"/>
                </a:lnTo>
                <a:lnTo>
                  <a:pt x="8" y="456"/>
                </a:lnTo>
                <a:lnTo>
                  <a:pt x="0" y="448"/>
                </a:lnTo>
                <a:lnTo>
                  <a:pt x="16" y="384"/>
                </a:lnTo>
                <a:lnTo>
                  <a:pt x="24" y="368"/>
                </a:lnTo>
                <a:lnTo>
                  <a:pt x="8" y="328"/>
                </a:lnTo>
                <a:lnTo>
                  <a:pt x="16" y="264"/>
                </a:lnTo>
                <a:lnTo>
                  <a:pt x="24" y="224"/>
                </a:lnTo>
                <a:lnTo>
                  <a:pt x="32" y="208"/>
                </a:lnTo>
                <a:lnTo>
                  <a:pt x="16" y="192"/>
                </a:lnTo>
                <a:lnTo>
                  <a:pt x="32" y="160"/>
                </a:lnTo>
                <a:lnTo>
                  <a:pt x="56" y="112"/>
                </a:lnTo>
                <a:lnTo>
                  <a:pt x="56" y="80"/>
                </a:lnTo>
                <a:lnTo>
                  <a:pt x="72" y="80"/>
                </a:lnTo>
                <a:lnTo>
                  <a:pt x="120" y="24"/>
                </a:lnTo>
                <a:lnTo>
                  <a:pt x="144" y="16"/>
                </a:lnTo>
                <a:lnTo>
                  <a:pt x="168" y="0"/>
                </a:lnTo>
                <a:lnTo>
                  <a:pt x="176" y="8"/>
                </a:lnTo>
                <a:lnTo>
                  <a:pt x="216" y="0"/>
                </a:lnTo>
                <a:lnTo>
                  <a:pt x="240" y="24"/>
                </a:lnTo>
                <a:lnTo>
                  <a:pt x="216" y="32"/>
                </a:lnTo>
                <a:lnTo>
                  <a:pt x="208" y="48"/>
                </a:lnTo>
                <a:lnTo>
                  <a:pt x="240" y="48"/>
                </a:lnTo>
                <a:lnTo>
                  <a:pt x="248" y="88"/>
                </a:lnTo>
                <a:lnTo>
                  <a:pt x="232" y="120"/>
                </a:lnTo>
                <a:lnTo>
                  <a:pt x="216" y="104"/>
                </a:lnTo>
                <a:lnTo>
                  <a:pt x="192" y="120"/>
                </a:lnTo>
                <a:lnTo>
                  <a:pt x="200" y="136"/>
                </a:lnTo>
                <a:lnTo>
                  <a:pt x="184" y="160"/>
                </a:lnTo>
                <a:lnTo>
                  <a:pt x="224" y="216"/>
                </a:lnTo>
                <a:lnTo>
                  <a:pt x="192" y="304"/>
                </a:lnTo>
                <a:lnTo>
                  <a:pt x="208" y="336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32"/>
          <p:cNvSpPr/>
          <p:nvPr/>
        </p:nvSpPr>
        <p:spPr bwMode="gray">
          <a:xfrm>
            <a:off x="4416505" y="3859552"/>
            <a:ext cx="612775" cy="1069975"/>
          </a:xfrm>
          <a:custGeom>
            <a:avLst/>
            <a:gdLst>
              <a:gd name="T0" fmla="*/ 320 w 321"/>
              <a:gd name="T1" fmla="*/ 480 h 609"/>
              <a:gd name="T2" fmla="*/ 296 w 321"/>
              <a:gd name="T3" fmla="*/ 496 h 609"/>
              <a:gd name="T4" fmla="*/ 280 w 321"/>
              <a:gd name="T5" fmla="*/ 488 h 609"/>
              <a:gd name="T6" fmla="*/ 224 w 321"/>
              <a:gd name="T7" fmla="*/ 488 h 609"/>
              <a:gd name="T8" fmla="*/ 240 w 321"/>
              <a:gd name="T9" fmla="*/ 520 h 609"/>
              <a:gd name="T10" fmla="*/ 224 w 321"/>
              <a:gd name="T11" fmla="*/ 560 h 609"/>
              <a:gd name="T12" fmla="*/ 232 w 321"/>
              <a:gd name="T13" fmla="*/ 608 h 609"/>
              <a:gd name="T14" fmla="*/ 200 w 321"/>
              <a:gd name="T15" fmla="*/ 600 h 609"/>
              <a:gd name="T16" fmla="*/ 152 w 321"/>
              <a:gd name="T17" fmla="*/ 568 h 609"/>
              <a:gd name="T18" fmla="*/ 96 w 321"/>
              <a:gd name="T19" fmla="*/ 552 h 609"/>
              <a:gd name="T20" fmla="*/ 56 w 321"/>
              <a:gd name="T21" fmla="*/ 520 h 609"/>
              <a:gd name="T22" fmla="*/ 16 w 321"/>
              <a:gd name="T23" fmla="*/ 520 h 609"/>
              <a:gd name="T24" fmla="*/ 16 w 321"/>
              <a:gd name="T25" fmla="*/ 512 h 609"/>
              <a:gd name="T26" fmla="*/ 0 w 321"/>
              <a:gd name="T27" fmla="*/ 504 h 609"/>
              <a:gd name="T28" fmla="*/ 8 w 321"/>
              <a:gd name="T29" fmla="*/ 496 h 609"/>
              <a:gd name="T30" fmla="*/ 8 w 321"/>
              <a:gd name="T31" fmla="*/ 472 h 609"/>
              <a:gd name="T32" fmla="*/ 0 w 321"/>
              <a:gd name="T33" fmla="*/ 464 h 609"/>
              <a:gd name="T34" fmla="*/ 16 w 321"/>
              <a:gd name="T35" fmla="*/ 456 h 609"/>
              <a:gd name="T36" fmla="*/ 48 w 321"/>
              <a:gd name="T37" fmla="*/ 456 h 609"/>
              <a:gd name="T38" fmla="*/ 48 w 321"/>
              <a:gd name="T39" fmla="*/ 344 h 609"/>
              <a:gd name="T40" fmla="*/ 88 w 321"/>
              <a:gd name="T41" fmla="*/ 344 h 609"/>
              <a:gd name="T42" fmla="*/ 88 w 321"/>
              <a:gd name="T43" fmla="*/ 360 h 609"/>
              <a:gd name="T44" fmla="*/ 112 w 321"/>
              <a:gd name="T45" fmla="*/ 360 h 609"/>
              <a:gd name="T46" fmla="*/ 112 w 321"/>
              <a:gd name="T47" fmla="*/ 328 h 609"/>
              <a:gd name="T48" fmla="*/ 160 w 321"/>
              <a:gd name="T49" fmla="*/ 328 h 609"/>
              <a:gd name="T50" fmla="*/ 168 w 321"/>
              <a:gd name="T51" fmla="*/ 280 h 609"/>
              <a:gd name="T52" fmla="*/ 168 w 321"/>
              <a:gd name="T53" fmla="*/ 248 h 609"/>
              <a:gd name="T54" fmla="*/ 144 w 321"/>
              <a:gd name="T55" fmla="*/ 232 h 609"/>
              <a:gd name="T56" fmla="*/ 112 w 321"/>
              <a:gd name="T57" fmla="*/ 208 h 609"/>
              <a:gd name="T58" fmla="*/ 96 w 321"/>
              <a:gd name="T59" fmla="*/ 184 h 609"/>
              <a:gd name="T60" fmla="*/ 104 w 321"/>
              <a:gd name="T61" fmla="*/ 144 h 609"/>
              <a:gd name="T62" fmla="*/ 120 w 321"/>
              <a:gd name="T63" fmla="*/ 128 h 609"/>
              <a:gd name="T64" fmla="*/ 144 w 321"/>
              <a:gd name="T65" fmla="*/ 144 h 609"/>
              <a:gd name="T66" fmla="*/ 176 w 321"/>
              <a:gd name="T67" fmla="*/ 144 h 609"/>
              <a:gd name="T68" fmla="*/ 184 w 321"/>
              <a:gd name="T69" fmla="*/ 120 h 609"/>
              <a:gd name="T70" fmla="*/ 200 w 321"/>
              <a:gd name="T71" fmla="*/ 120 h 609"/>
              <a:gd name="T72" fmla="*/ 192 w 321"/>
              <a:gd name="T73" fmla="*/ 88 h 609"/>
              <a:gd name="T74" fmla="*/ 248 w 321"/>
              <a:gd name="T75" fmla="*/ 32 h 609"/>
              <a:gd name="T76" fmla="*/ 248 w 321"/>
              <a:gd name="T77" fmla="*/ 16 h 609"/>
              <a:gd name="T78" fmla="*/ 280 w 321"/>
              <a:gd name="T79" fmla="*/ 16 h 609"/>
              <a:gd name="T80" fmla="*/ 288 w 321"/>
              <a:gd name="T81" fmla="*/ 24 h 609"/>
              <a:gd name="T82" fmla="*/ 296 w 321"/>
              <a:gd name="T83" fmla="*/ 8 h 609"/>
              <a:gd name="T84" fmla="*/ 304 w 321"/>
              <a:gd name="T85" fmla="*/ 0 h 609"/>
              <a:gd name="T86" fmla="*/ 320 w 321"/>
              <a:gd name="T87" fmla="*/ 24 h 609"/>
              <a:gd name="T88" fmla="*/ 320 w 321"/>
              <a:gd name="T89" fmla="*/ 32 h 609"/>
              <a:gd name="T90" fmla="*/ 280 w 321"/>
              <a:gd name="T91" fmla="*/ 112 h 609"/>
              <a:gd name="T92" fmla="*/ 296 w 321"/>
              <a:gd name="T93" fmla="*/ 128 h 609"/>
              <a:gd name="T94" fmla="*/ 280 w 321"/>
              <a:gd name="T95" fmla="*/ 184 h 609"/>
              <a:gd name="T96" fmla="*/ 272 w 321"/>
              <a:gd name="T97" fmla="*/ 248 h 609"/>
              <a:gd name="T98" fmla="*/ 288 w 321"/>
              <a:gd name="T99" fmla="*/ 288 h 609"/>
              <a:gd name="T100" fmla="*/ 264 w 321"/>
              <a:gd name="T101" fmla="*/ 360 h 609"/>
              <a:gd name="T102" fmla="*/ 272 w 321"/>
              <a:gd name="T103" fmla="*/ 376 h 609"/>
              <a:gd name="T104" fmla="*/ 288 w 321"/>
              <a:gd name="T105" fmla="*/ 432 h 609"/>
              <a:gd name="T106" fmla="*/ 320 w 321"/>
              <a:gd name="T107" fmla="*/ 4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1" h="609">
                <a:moveTo>
                  <a:pt x="320" y="480"/>
                </a:moveTo>
                <a:lnTo>
                  <a:pt x="296" y="496"/>
                </a:lnTo>
                <a:lnTo>
                  <a:pt x="280" y="488"/>
                </a:lnTo>
                <a:lnTo>
                  <a:pt x="224" y="488"/>
                </a:lnTo>
                <a:lnTo>
                  <a:pt x="240" y="520"/>
                </a:lnTo>
                <a:lnTo>
                  <a:pt x="224" y="560"/>
                </a:lnTo>
                <a:lnTo>
                  <a:pt x="232" y="608"/>
                </a:lnTo>
                <a:lnTo>
                  <a:pt x="200" y="600"/>
                </a:lnTo>
                <a:lnTo>
                  <a:pt x="152" y="568"/>
                </a:lnTo>
                <a:lnTo>
                  <a:pt x="96" y="552"/>
                </a:lnTo>
                <a:lnTo>
                  <a:pt x="56" y="520"/>
                </a:lnTo>
                <a:lnTo>
                  <a:pt x="16" y="520"/>
                </a:lnTo>
                <a:lnTo>
                  <a:pt x="16" y="512"/>
                </a:lnTo>
                <a:lnTo>
                  <a:pt x="0" y="504"/>
                </a:lnTo>
                <a:lnTo>
                  <a:pt x="8" y="496"/>
                </a:lnTo>
                <a:lnTo>
                  <a:pt x="8" y="472"/>
                </a:lnTo>
                <a:lnTo>
                  <a:pt x="0" y="464"/>
                </a:lnTo>
                <a:lnTo>
                  <a:pt x="16" y="456"/>
                </a:lnTo>
                <a:lnTo>
                  <a:pt x="48" y="456"/>
                </a:lnTo>
                <a:lnTo>
                  <a:pt x="48" y="344"/>
                </a:lnTo>
                <a:lnTo>
                  <a:pt x="88" y="344"/>
                </a:lnTo>
                <a:lnTo>
                  <a:pt x="88" y="360"/>
                </a:lnTo>
                <a:lnTo>
                  <a:pt x="112" y="360"/>
                </a:lnTo>
                <a:lnTo>
                  <a:pt x="112" y="328"/>
                </a:lnTo>
                <a:lnTo>
                  <a:pt x="160" y="328"/>
                </a:lnTo>
                <a:lnTo>
                  <a:pt x="168" y="280"/>
                </a:lnTo>
                <a:lnTo>
                  <a:pt x="168" y="248"/>
                </a:lnTo>
                <a:lnTo>
                  <a:pt x="144" y="232"/>
                </a:lnTo>
                <a:lnTo>
                  <a:pt x="112" y="208"/>
                </a:lnTo>
                <a:lnTo>
                  <a:pt x="96" y="184"/>
                </a:lnTo>
                <a:lnTo>
                  <a:pt x="104" y="144"/>
                </a:lnTo>
                <a:lnTo>
                  <a:pt x="120" y="128"/>
                </a:lnTo>
                <a:lnTo>
                  <a:pt x="144" y="144"/>
                </a:lnTo>
                <a:lnTo>
                  <a:pt x="176" y="144"/>
                </a:lnTo>
                <a:lnTo>
                  <a:pt x="184" y="120"/>
                </a:lnTo>
                <a:lnTo>
                  <a:pt x="200" y="120"/>
                </a:lnTo>
                <a:lnTo>
                  <a:pt x="192" y="88"/>
                </a:lnTo>
                <a:lnTo>
                  <a:pt x="248" y="32"/>
                </a:lnTo>
                <a:lnTo>
                  <a:pt x="248" y="16"/>
                </a:lnTo>
                <a:lnTo>
                  <a:pt x="280" y="16"/>
                </a:lnTo>
                <a:lnTo>
                  <a:pt x="288" y="24"/>
                </a:lnTo>
                <a:lnTo>
                  <a:pt x="296" y="8"/>
                </a:lnTo>
                <a:lnTo>
                  <a:pt x="304" y="0"/>
                </a:lnTo>
                <a:lnTo>
                  <a:pt x="320" y="24"/>
                </a:lnTo>
                <a:lnTo>
                  <a:pt x="320" y="32"/>
                </a:lnTo>
                <a:lnTo>
                  <a:pt x="280" y="112"/>
                </a:lnTo>
                <a:lnTo>
                  <a:pt x="296" y="128"/>
                </a:lnTo>
                <a:lnTo>
                  <a:pt x="280" y="184"/>
                </a:lnTo>
                <a:lnTo>
                  <a:pt x="272" y="248"/>
                </a:lnTo>
                <a:lnTo>
                  <a:pt x="288" y="288"/>
                </a:lnTo>
                <a:lnTo>
                  <a:pt x="264" y="360"/>
                </a:lnTo>
                <a:lnTo>
                  <a:pt x="272" y="376"/>
                </a:lnTo>
                <a:lnTo>
                  <a:pt x="288" y="432"/>
                </a:lnTo>
                <a:lnTo>
                  <a:pt x="320" y="48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33"/>
          <p:cNvSpPr/>
          <p:nvPr/>
        </p:nvSpPr>
        <p:spPr bwMode="invGray">
          <a:xfrm>
            <a:off x="4302204" y="3873839"/>
            <a:ext cx="334962" cy="550863"/>
          </a:xfrm>
          <a:custGeom>
            <a:avLst/>
            <a:gdLst>
              <a:gd name="T0" fmla="*/ 176 w 177"/>
              <a:gd name="T1" fmla="*/ 120 h 313"/>
              <a:gd name="T2" fmla="*/ 160 w 177"/>
              <a:gd name="T3" fmla="*/ 104 h 313"/>
              <a:gd name="T4" fmla="*/ 120 w 177"/>
              <a:gd name="T5" fmla="*/ 88 h 313"/>
              <a:gd name="T6" fmla="*/ 136 w 177"/>
              <a:gd name="T7" fmla="*/ 32 h 313"/>
              <a:gd name="T8" fmla="*/ 128 w 177"/>
              <a:gd name="T9" fmla="*/ 0 h 313"/>
              <a:gd name="T10" fmla="*/ 72 w 177"/>
              <a:gd name="T11" fmla="*/ 56 h 313"/>
              <a:gd name="T12" fmla="*/ 64 w 177"/>
              <a:gd name="T13" fmla="*/ 112 h 313"/>
              <a:gd name="T14" fmla="*/ 40 w 177"/>
              <a:gd name="T15" fmla="*/ 120 h 313"/>
              <a:gd name="T16" fmla="*/ 8 w 177"/>
              <a:gd name="T17" fmla="*/ 144 h 313"/>
              <a:gd name="T18" fmla="*/ 0 w 177"/>
              <a:gd name="T19" fmla="*/ 168 h 313"/>
              <a:gd name="T20" fmla="*/ 40 w 177"/>
              <a:gd name="T21" fmla="*/ 192 h 313"/>
              <a:gd name="T22" fmla="*/ 40 w 177"/>
              <a:gd name="T23" fmla="*/ 224 h 313"/>
              <a:gd name="T24" fmla="*/ 48 w 177"/>
              <a:gd name="T25" fmla="*/ 240 h 313"/>
              <a:gd name="T26" fmla="*/ 40 w 177"/>
              <a:gd name="T27" fmla="*/ 264 h 313"/>
              <a:gd name="T28" fmla="*/ 48 w 177"/>
              <a:gd name="T29" fmla="*/ 280 h 313"/>
              <a:gd name="T30" fmla="*/ 96 w 177"/>
              <a:gd name="T31" fmla="*/ 312 h 313"/>
              <a:gd name="T32" fmla="*/ 112 w 177"/>
              <a:gd name="T33" fmla="*/ 312 h 313"/>
              <a:gd name="T34" fmla="*/ 112 w 177"/>
              <a:gd name="T35" fmla="*/ 296 h 313"/>
              <a:gd name="T36" fmla="*/ 128 w 177"/>
              <a:gd name="T37" fmla="*/ 272 h 313"/>
              <a:gd name="T38" fmla="*/ 120 w 177"/>
              <a:gd name="T39" fmla="*/ 240 h 313"/>
              <a:gd name="T40" fmla="*/ 112 w 177"/>
              <a:gd name="T41" fmla="*/ 240 h 313"/>
              <a:gd name="T42" fmla="*/ 104 w 177"/>
              <a:gd name="T43" fmla="*/ 208 h 313"/>
              <a:gd name="T44" fmla="*/ 120 w 177"/>
              <a:gd name="T45" fmla="*/ 208 h 313"/>
              <a:gd name="T46" fmla="*/ 120 w 177"/>
              <a:gd name="T47" fmla="*/ 176 h 313"/>
              <a:gd name="T48" fmla="*/ 136 w 177"/>
              <a:gd name="T49" fmla="*/ 176 h 313"/>
              <a:gd name="T50" fmla="*/ 152 w 177"/>
              <a:gd name="T51" fmla="*/ 184 h 313"/>
              <a:gd name="T52" fmla="*/ 160 w 177"/>
              <a:gd name="T53" fmla="*/ 136 h 313"/>
              <a:gd name="T54" fmla="*/ 176 w 177"/>
              <a:gd name="T55" fmla="*/ 12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7" h="313">
                <a:moveTo>
                  <a:pt x="176" y="120"/>
                </a:moveTo>
                <a:lnTo>
                  <a:pt x="160" y="104"/>
                </a:lnTo>
                <a:lnTo>
                  <a:pt x="120" y="88"/>
                </a:lnTo>
                <a:lnTo>
                  <a:pt x="136" y="32"/>
                </a:lnTo>
                <a:lnTo>
                  <a:pt x="128" y="0"/>
                </a:lnTo>
                <a:lnTo>
                  <a:pt x="72" y="56"/>
                </a:lnTo>
                <a:lnTo>
                  <a:pt x="64" y="112"/>
                </a:lnTo>
                <a:lnTo>
                  <a:pt x="40" y="120"/>
                </a:lnTo>
                <a:lnTo>
                  <a:pt x="8" y="144"/>
                </a:lnTo>
                <a:lnTo>
                  <a:pt x="0" y="168"/>
                </a:lnTo>
                <a:lnTo>
                  <a:pt x="40" y="192"/>
                </a:lnTo>
                <a:lnTo>
                  <a:pt x="40" y="224"/>
                </a:lnTo>
                <a:lnTo>
                  <a:pt x="48" y="240"/>
                </a:lnTo>
                <a:lnTo>
                  <a:pt x="40" y="264"/>
                </a:lnTo>
                <a:lnTo>
                  <a:pt x="48" y="280"/>
                </a:lnTo>
                <a:lnTo>
                  <a:pt x="96" y="312"/>
                </a:lnTo>
                <a:lnTo>
                  <a:pt x="112" y="312"/>
                </a:lnTo>
                <a:lnTo>
                  <a:pt x="112" y="296"/>
                </a:lnTo>
                <a:lnTo>
                  <a:pt x="128" y="272"/>
                </a:lnTo>
                <a:lnTo>
                  <a:pt x="120" y="240"/>
                </a:lnTo>
                <a:lnTo>
                  <a:pt x="112" y="240"/>
                </a:lnTo>
                <a:lnTo>
                  <a:pt x="104" y="208"/>
                </a:lnTo>
                <a:lnTo>
                  <a:pt x="120" y="208"/>
                </a:lnTo>
                <a:lnTo>
                  <a:pt x="120" y="176"/>
                </a:lnTo>
                <a:lnTo>
                  <a:pt x="136" y="176"/>
                </a:lnTo>
                <a:lnTo>
                  <a:pt x="152" y="184"/>
                </a:lnTo>
                <a:lnTo>
                  <a:pt x="160" y="136"/>
                </a:lnTo>
                <a:lnTo>
                  <a:pt x="176" y="120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5" name="Freeform 34"/>
          <p:cNvSpPr/>
          <p:nvPr/>
        </p:nvSpPr>
        <p:spPr bwMode="invGray">
          <a:xfrm>
            <a:off x="3103642" y="3326151"/>
            <a:ext cx="1635125" cy="1477962"/>
          </a:xfrm>
          <a:custGeom>
            <a:avLst/>
            <a:gdLst>
              <a:gd name="T0" fmla="*/ 632 w 857"/>
              <a:gd name="T1" fmla="*/ 480 h 841"/>
              <a:gd name="T2" fmla="*/ 672 w 857"/>
              <a:gd name="T3" fmla="*/ 536 h 841"/>
              <a:gd name="T4" fmla="*/ 672 w 857"/>
              <a:gd name="T5" fmla="*/ 568 h 841"/>
              <a:gd name="T6" fmla="*/ 736 w 857"/>
              <a:gd name="T7" fmla="*/ 624 h 841"/>
              <a:gd name="T8" fmla="*/ 744 w 857"/>
              <a:gd name="T9" fmla="*/ 600 h 841"/>
              <a:gd name="T10" fmla="*/ 752 w 857"/>
              <a:gd name="T11" fmla="*/ 552 h 841"/>
              <a:gd name="T12" fmla="*/ 736 w 857"/>
              <a:gd name="T13" fmla="*/ 520 h 841"/>
              <a:gd name="T14" fmla="*/ 752 w 857"/>
              <a:gd name="T15" fmla="*/ 488 h 841"/>
              <a:gd name="T16" fmla="*/ 800 w 857"/>
              <a:gd name="T17" fmla="*/ 512 h 841"/>
              <a:gd name="T18" fmla="*/ 856 w 857"/>
              <a:gd name="T19" fmla="*/ 552 h 841"/>
              <a:gd name="T20" fmla="*/ 800 w 857"/>
              <a:gd name="T21" fmla="*/ 632 h 841"/>
              <a:gd name="T22" fmla="*/ 776 w 857"/>
              <a:gd name="T23" fmla="*/ 664 h 841"/>
              <a:gd name="T24" fmla="*/ 736 w 857"/>
              <a:gd name="T25" fmla="*/ 648 h 841"/>
              <a:gd name="T26" fmla="*/ 704 w 857"/>
              <a:gd name="T27" fmla="*/ 752 h 841"/>
              <a:gd name="T28" fmla="*/ 696 w 857"/>
              <a:gd name="T29" fmla="*/ 776 h 841"/>
              <a:gd name="T30" fmla="*/ 688 w 857"/>
              <a:gd name="T31" fmla="*/ 808 h 841"/>
              <a:gd name="T32" fmla="*/ 632 w 857"/>
              <a:gd name="T33" fmla="*/ 840 h 841"/>
              <a:gd name="T34" fmla="*/ 592 w 857"/>
              <a:gd name="T35" fmla="*/ 760 h 841"/>
              <a:gd name="T36" fmla="*/ 576 w 857"/>
              <a:gd name="T37" fmla="*/ 752 h 841"/>
              <a:gd name="T38" fmla="*/ 528 w 857"/>
              <a:gd name="T39" fmla="*/ 696 h 841"/>
              <a:gd name="T40" fmla="*/ 496 w 857"/>
              <a:gd name="T41" fmla="*/ 712 h 841"/>
              <a:gd name="T42" fmla="*/ 488 w 857"/>
              <a:gd name="T43" fmla="*/ 728 h 841"/>
              <a:gd name="T44" fmla="*/ 480 w 857"/>
              <a:gd name="T45" fmla="*/ 776 h 841"/>
              <a:gd name="T46" fmla="*/ 464 w 857"/>
              <a:gd name="T47" fmla="*/ 744 h 841"/>
              <a:gd name="T48" fmla="*/ 416 w 857"/>
              <a:gd name="T49" fmla="*/ 728 h 841"/>
              <a:gd name="T50" fmla="*/ 408 w 857"/>
              <a:gd name="T51" fmla="*/ 688 h 841"/>
              <a:gd name="T52" fmla="*/ 456 w 857"/>
              <a:gd name="T53" fmla="*/ 696 h 841"/>
              <a:gd name="T54" fmla="*/ 488 w 857"/>
              <a:gd name="T55" fmla="*/ 672 h 841"/>
              <a:gd name="T56" fmla="*/ 464 w 857"/>
              <a:gd name="T57" fmla="*/ 640 h 841"/>
              <a:gd name="T58" fmla="*/ 504 w 857"/>
              <a:gd name="T59" fmla="*/ 600 h 841"/>
              <a:gd name="T60" fmla="*/ 536 w 857"/>
              <a:gd name="T61" fmla="*/ 568 h 841"/>
              <a:gd name="T62" fmla="*/ 480 w 857"/>
              <a:gd name="T63" fmla="*/ 408 h 841"/>
              <a:gd name="T64" fmla="*/ 408 w 857"/>
              <a:gd name="T65" fmla="*/ 360 h 841"/>
              <a:gd name="T66" fmla="*/ 344 w 857"/>
              <a:gd name="T67" fmla="*/ 336 h 841"/>
              <a:gd name="T68" fmla="*/ 280 w 857"/>
              <a:gd name="T69" fmla="*/ 312 h 841"/>
              <a:gd name="T70" fmla="*/ 208 w 857"/>
              <a:gd name="T71" fmla="*/ 336 h 841"/>
              <a:gd name="T72" fmla="*/ 48 w 857"/>
              <a:gd name="T73" fmla="*/ 240 h 841"/>
              <a:gd name="T74" fmla="*/ 8 w 857"/>
              <a:gd name="T75" fmla="*/ 160 h 841"/>
              <a:gd name="T76" fmla="*/ 48 w 857"/>
              <a:gd name="T77" fmla="*/ 152 h 841"/>
              <a:gd name="T78" fmla="*/ 112 w 857"/>
              <a:gd name="T79" fmla="*/ 96 h 841"/>
              <a:gd name="T80" fmla="*/ 136 w 857"/>
              <a:gd name="T81" fmla="*/ 64 h 841"/>
              <a:gd name="T82" fmla="*/ 216 w 857"/>
              <a:gd name="T83" fmla="*/ 32 h 841"/>
              <a:gd name="T84" fmla="*/ 232 w 857"/>
              <a:gd name="T85" fmla="*/ 0 h 841"/>
              <a:gd name="T86" fmla="*/ 288 w 857"/>
              <a:gd name="T87" fmla="*/ 72 h 841"/>
              <a:gd name="T88" fmla="*/ 296 w 857"/>
              <a:gd name="T89" fmla="*/ 128 h 841"/>
              <a:gd name="T90" fmla="*/ 312 w 857"/>
              <a:gd name="T91" fmla="*/ 176 h 841"/>
              <a:gd name="T92" fmla="*/ 336 w 857"/>
              <a:gd name="T93" fmla="*/ 192 h 841"/>
              <a:gd name="T94" fmla="*/ 408 w 857"/>
              <a:gd name="T95" fmla="*/ 176 h 841"/>
              <a:gd name="T96" fmla="*/ 408 w 857"/>
              <a:gd name="T97" fmla="*/ 216 h 841"/>
              <a:gd name="T98" fmla="*/ 384 w 857"/>
              <a:gd name="T99" fmla="*/ 256 h 841"/>
              <a:gd name="T100" fmla="*/ 432 w 857"/>
              <a:gd name="T101" fmla="*/ 328 h 841"/>
              <a:gd name="T102" fmla="*/ 496 w 857"/>
              <a:gd name="T103" fmla="*/ 344 h 841"/>
              <a:gd name="T104" fmla="*/ 528 w 857"/>
              <a:gd name="T105" fmla="*/ 320 h 841"/>
              <a:gd name="T106" fmla="*/ 584 w 857"/>
              <a:gd name="T107" fmla="*/ 320 h 841"/>
              <a:gd name="T108" fmla="*/ 624 w 857"/>
              <a:gd name="T109" fmla="*/ 336 h 841"/>
              <a:gd name="T110" fmla="*/ 576 w 857"/>
              <a:gd name="T111" fmla="*/ 392 h 841"/>
              <a:gd name="T112" fmla="*/ 600 w 857"/>
              <a:gd name="T113" fmla="*/ 456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7" h="841">
                <a:moveTo>
                  <a:pt x="640" y="456"/>
                </a:moveTo>
                <a:lnTo>
                  <a:pt x="632" y="480"/>
                </a:lnTo>
                <a:lnTo>
                  <a:pt x="680" y="504"/>
                </a:lnTo>
                <a:lnTo>
                  <a:pt x="672" y="536"/>
                </a:lnTo>
                <a:lnTo>
                  <a:pt x="680" y="544"/>
                </a:lnTo>
                <a:lnTo>
                  <a:pt x="672" y="568"/>
                </a:lnTo>
                <a:lnTo>
                  <a:pt x="680" y="592"/>
                </a:lnTo>
                <a:lnTo>
                  <a:pt x="736" y="624"/>
                </a:lnTo>
                <a:lnTo>
                  <a:pt x="744" y="624"/>
                </a:lnTo>
                <a:lnTo>
                  <a:pt x="744" y="600"/>
                </a:lnTo>
                <a:lnTo>
                  <a:pt x="760" y="584"/>
                </a:lnTo>
                <a:lnTo>
                  <a:pt x="752" y="552"/>
                </a:lnTo>
                <a:lnTo>
                  <a:pt x="736" y="544"/>
                </a:lnTo>
                <a:lnTo>
                  <a:pt x="736" y="520"/>
                </a:lnTo>
                <a:lnTo>
                  <a:pt x="752" y="520"/>
                </a:lnTo>
                <a:lnTo>
                  <a:pt x="752" y="488"/>
                </a:lnTo>
                <a:lnTo>
                  <a:pt x="784" y="496"/>
                </a:lnTo>
                <a:lnTo>
                  <a:pt x="800" y="512"/>
                </a:lnTo>
                <a:lnTo>
                  <a:pt x="840" y="536"/>
                </a:lnTo>
                <a:lnTo>
                  <a:pt x="856" y="552"/>
                </a:lnTo>
                <a:lnTo>
                  <a:pt x="848" y="632"/>
                </a:lnTo>
                <a:lnTo>
                  <a:pt x="800" y="632"/>
                </a:lnTo>
                <a:lnTo>
                  <a:pt x="800" y="664"/>
                </a:lnTo>
                <a:lnTo>
                  <a:pt x="776" y="664"/>
                </a:lnTo>
                <a:lnTo>
                  <a:pt x="776" y="648"/>
                </a:lnTo>
                <a:lnTo>
                  <a:pt x="736" y="648"/>
                </a:lnTo>
                <a:lnTo>
                  <a:pt x="736" y="760"/>
                </a:lnTo>
                <a:lnTo>
                  <a:pt x="704" y="752"/>
                </a:lnTo>
                <a:lnTo>
                  <a:pt x="688" y="768"/>
                </a:lnTo>
                <a:lnTo>
                  <a:pt x="696" y="776"/>
                </a:lnTo>
                <a:lnTo>
                  <a:pt x="704" y="800"/>
                </a:lnTo>
                <a:lnTo>
                  <a:pt x="688" y="808"/>
                </a:lnTo>
                <a:lnTo>
                  <a:pt x="664" y="840"/>
                </a:lnTo>
                <a:lnTo>
                  <a:pt x="632" y="840"/>
                </a:lnTo>
                <a:lnTo>
                  <a:pt x="608" y="816"/>
                </a:lnTo>
                <a:lnTo>
                  <a:pt x="592" y="760"/>
                </a:lnTo>
                <a:lnTo>
                  <a:pt x="592" y="752"/>
                </a:lnTo>
                <a:lnTo>
                  <a:pt x="576" y="752"/>
                </a:lnTo>
                <a:lnTo>
                  <a:pt x="544" y="736"/>
                </a:lnTo>
                <a:lnTo>
                  <a:pt x="528" y="696"/>
                </a:lnTo>
                <a:lnTo>
                  <a:pt x="512" y="704"/>
                </a:lnTo>
                <a:lnTo>
                  <a:pt x="496" y="712"/>
                </a:lnTo>
                <a:lnTo>
                  <a:pt x="488" y="712"/>
                </a:lnTo>
                <a:lnTo>
                  <a:pt x="488" y="728"/>
                </a:lnTo>
                <a:lnTo>
                  <a:pt x="496" y="752"/>
                </a:lnTo>
                <a:lnTo>
                  <a:pt x="480" y="776"/>
                </a:lnTo>
                <a:lnTo>
                  <a:pt x="448" y="768"/>
                </a:lnTo>
                <a:lnTo>
                  <a:pt x="464" y="744"/>
                </a:lnTo>
                <a:lnTo>
                  <a:pt x="448" y="736"/>
                </a:lnTo>
                <a:lnTo>
                  <a:pt x="416" y="728"/>
                </a:lnTo>
                <a:lnTo>
                  <a:pt x="400" y="704"/>
                </a:lnTo>
                <a:lnTo>
                  <a:pt x="408" y="688"/>
                </a:lnTo>
                <a:lnTo>
                  <a:pt x="424" y="688"/>
                </a:lnTo>
                <a:lnTo>
                  <a:pt x="456" y="696"/>
                </a:lnTo>
                <a:lnTo>
                  <a:pt x="480" y="680"/>
                </a:lnTo>
                <a:lnTo>
                  <a:pt x="488" y="672"/>
                </a:lnTo>
                <a:lnTo>
                  <a:pt x="464" y="664"/>
                </a:lnTo>
                <a:lnTo>
                  <a:pt x="464" y="640"/>
                </a:lnTo>
                <a:lnTo>
                  <a:pt x="496" y="632"/>
                </a:lnTo>
                <a:lnTo>
                  <a:pt x="504" y="600"/>
                </a:lnTo>
                <a:lnTo>
                  <a:pt x="528" y="600"/>
                </a:lnTo>
                <a:lnTo>
                  <a:pt x="536" y="568"/>
                </a:lnTo>
                <a:lnTo>
                  <a:pt x="520" y="480"/>
                </a:lnTo>
                <a:lnTo>
                  <a:pt x="480" y="408"/>
                </a:lnTo>
                <a:lnTo>
                  <a:pt x="480" y="432"/>
                </a:lnTo>
                <a:lnTo>
                  <a:pt x="408" y="360"/>
                </a:lnTo>
                <a:lnTo>
                  <a:pt x="392" y="368"/>
                </a:lnTo>
                <a:lnTo>
                  <a:pt x="344" y="336"/>
                </a:lnTo>
                <a:lnTo>
                  <a:pt x="336" y="304"/>
                </a:lnTo>
                <a:lnTo>
                  <a:pt x="280" y="312"/>
                </a:lnTo>
                <a:lnTo>
                  <a:pt x="224" y="288"/>
                </a:lnTo>
                <a:lnTo>
                  <a:pt x="208" y="336"/>
                </a:lnTo>
                <a:lnTo>
                  <a:pt x="136" y="280"/>
                </a:lnTo>
                <a:lnTo>
                  <a:pt x="48" y="240"/>
                </a:lnTo>
                <a:lnTo>
                  <a:pt x="0" y="248"/>
                </a:lnTo>
                <a:lnTo>
                  <a:pt x="8" y="160"/>
                </a:lnTo>
                <a:lnTo>
                  <a:pt x="24" y="144"/>
                </a:lnTo>
                <a:lnTo>
                  <a:pt x="48" y="152"/>
                </a:lnTo>
                <a:lnTo>
                  <a:pt x="72" y="112"/>
                </a:lnTo>
                <a:lnTo>
                  <a:pt x="112" y="96"/>
                </a:lnTo>
                <a:lnTo>
                  <a:pt x="136" y="80"/>
                </a:lnTo>
                <a:lnTo>
                  <a:pt x="136" y="64"/>
                </a:lnTo>
                <a:lnTo>
                  <a:pt x="200" y="64"/>
                </a:lnTo>
                <a:lnTo>
                  <a:pt x="216" y="32"/>
                </a:lnTo>
                <a:lnTo>
                  <a:pt x="216" y="8"/>
                </a:lnTo>
                <a:lnTo>
                  <a:pt x="232" y="0"/>
                </a:lnTo>
                <a:lnTo>
                  <a:pt x="272" y="8"/>
                </a:lnTo>
                <a:lnTo>
                  <a:pt x="288" y="72"/>
                </a:lnTo>
                <a:lnTo>
                  <a:pt x="288" y="104"/>
                </a:lnTo>
                <a:lnTo>
                  <a:pt x="296" y="128"/>
                </a:lnTo>
                <a:lnTo>
                  <a:pt x="312" y="152"/>
                </a:lnTo>
                <a:lnTo>
                  <a:pt x="312" y="176"/>
                </a:lnTo>
                <a:lnTo>
                  <a:pt x="320" y="192"/>
                </a:lnTo>
                <a:lnTo>
                  <a:pt x="336" y="192"/>
                </a:lnTo>
                <a:lnTo>
                  <a:pt x="336" y="168"/>
                </a:lnTo>
                <a:lnTo>
                  <a:pt x="408" y="176"/>
                </a:lnTo>
                <a:lnTo>
                  <a:pt x="408" y="200"/>
                </a:lnTo>
                <a:lnTo>
                  <a:pt x="408" y="216"/>
                </a:lnTo>
                <a:lnTo>
                  <a:pt x="384" y="240"/>
                </a:lnTo>
                <a:lnTo>
                  <a:pt x="384" y="256"/>
                </a:lnTo>
                <a:lnTo>
                  <a:pt x="432" y="304"/>
                </a:lnTo>
                <a:lnTo>
                  <a:pt x="432" y="328"/>
                </a:lnTo>
                <a:lnTo>
                  <a:pt x="488" y="352"/>
                </a:lnTo>
                <a:lnTo>
                  <a:pt x="496" y="344"/>
                </a:lnTo>
                <a:lnTo>
                  <a:pt x="488" y="312"/>
                </a:lnTo>
                <a:lnTo>
                  <a:pt x="528" y="320"/>
                </a:lnTo>
                <a:lnTo>
                  <a:pt x="536" y="320"/>
                </a:lnTo>
                <a:lnTo>
                  <a:pt x="584" y="320"/>
                </a:lnTo>
                <a:lnTo>
                  <a:pt x="608" y="312"/>
                </a:lnTo>
                <a:lnTo>
                  <a:pt x="624" y="336"/>
                </a:lnTo>
                <a:lnTo>
                  <a:pt x="584" y="368"/>
                </a:lnTo>
                <a:lnTo>
                  <a:pt x="576" y="392"/>
                </a:lnTo>
                <a:lnTo>
                  <a:pt x="568" y="416"/>
                </a:lnTo>
                <a:lnTo>
                  <a:pt x="600" y="456"/>
                </a:lnTo>
                <a:lnTo>
                  <a:pt x="640" y="456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Freeform 35"/>
          <p:cNvSpPr/>
          <p:nvPr/>
        </p:nvSpPr>
        <p:spPr bwMode="invGray">
          <a:xfrm>
            <a:off x="3622754" y="1960901"/>
            <a:ext cx="2716212" cy="2182812"/>
          </a:xfrm>
          <a:custGeom>
            <a:avLst/>
            <a:gdLst>
              <a:gd name="T0" fmla="*/ 16 w 1425"/>
              <a:gd name="T1" fmla="*/ 896 h 1241"/>
              <a:gd name="T2" fmla="*/ 64 w 1425"/>
              <a:gd name="T3" fmla="*/ 968 h 1241"/>
              <a:gd name="T4" fmla="*/ 136 w 1425"/>
              <a:gd name="T5" fmla="*/ 976 h 1241"/>
              <a:gd name="T6" fmla="*/ 112 w 1425"/>
              <a:gd name="T7" fmla="*/ 1032 h 1241"/>
              <a:gd name="T8" fmla="*/ 216 w 1425"/>
              <a:gd name="T9" fmla="*/ 1128 h 1241"/>
              <a:gd name="T10" fmla="*/ 256 w 1425"/>
              <a:gd name="T11" fmla="*/ 1096 h 1241"/>
              <a:gd name="T12" fmla="*/ 352 w 1425"/>
              <a:gd name="T13" fmla="*/ 1104 h 1241"/>
              <a:gd name="T14" fmla="*/ 328 w 1425"/>
              <a:gd name="T15" fmla="*/ 1240 h 1241"/>
              <a:gd name="T16" fmla="*/ 424 w 1425"/>
              <a:gd name="T17" fmla="*/ 1200 h 1241"/>
              <a:gd name="T18" fmla="*/ 496 w 1425"/>
              <a:gd name="T19" fmla="*/ 1112 h 1241"/>
              <a:gd name="T20" fmla="*/ 560 w 1425"/>
              <a:gd name="T21" fmla="*/ 1224 h 1241"/>
              <a:gd name="T22" fmla="*/ 600 w 1425"/>
              <a:gd name="T23" fmla="*/ 1200 h 1241"/>
              <a:gd name="T24" fmla="*/ 664 w 1425"/>
              <a:gd name="T25" fmla="*/ 1112 h 1241"/>
              <a:gd name="T26" fmla="*/ 704 w 1425"/>
              <a:gd name="T27" fmla="*/ 1096 h 1241"/>
              <a:gd name="T28" fmla="*/ 736 w 1425"/>
              <a:gd name="T29" fmla="*/ 1096 h 1241"/>
              <a:gd name="T30" fmla="*/ 800 w 1425"/>
              <a:gd name="T31" fmla="*/ 1024 h 1241"/>
              <a:gd name="T32" fmla="*/ 864 w 1425"/>
              <a:gd name="T33" fmla="*/ 1008 h 1241"/>
              <a:gd name="T34" fmla="*/ 896 w 1425"/>
              <a:gd name="T35" fmla="*/ 920 h 1241"/>
              <a:gd name="T36" fmla="*/ 944 w 1425"/>
              <a:gd name="T37" fmla="*/ 912 h 1241"/>
              <a:gd name="T38" fmla="*/ 1008 w 1425"/>
              <a:gd name="T39" fmla="*/ 872 h 1241"/>
              <a:gd name="T40" fmla="*/ 1088 w 1425"/>
              <a:gd name="T41" fmla="*/ 824 h 1241"/>
              <a:gd name="T42" fmla="*/ 1128 w 1425"/>
              <a:gd name="T43" fmla="*/ 920 h 1241"/>
              <a:gd name="T44" fmla="*/ 1176 w 1425"/>
              <a:gd name="T45" fmla="*/ 888 h 1241"/>
              <a:gd name="T46" fmla="*/ 1176 w 1425"/>
              <a:gd name="T47" fmla="*/ 840 h 1241"/>
              <a:gd name="T48" fmla="*/ 1352 w 1425"/>
              <a:gd name="T49" fmla="*/ 784 h 1241"/>
              <a:gd name="T50" fmla="*/ 1376 w 1425"/>
              <a:gd name="T51" fmla="*/ 728 h 1241"/>
              <a:gd name="T52" fmla="*/ 1312 w 1425"/>
              <a:gd name="T53" fmla="*/ 672 h 1241"/>
              <a:gd name="T54" fmla="*/ 1264 w 1425"/>
              <a:gd name="T55" fmla="*/ 560 h 1241"/>
              <a:gd name="T56" fmla="*/ 1336 w 1425"/>
              <a:gd name="T57" fmla="*/ 560 h 1241"/>
              <a:gd name="T58" fmla="*/ 1352 w 1425"/>
              <a:gd name="T59" fmla="*/ 472 h 1241"/>
              <a:gd name="T60" fmla="*/ 1296 w 1425"/>
              <a:gd name="T61" fmla="*/ 432 h 1241"/>
              <a:gd name="T62" fmla="*/ 1392 w 1425"/>
              <a:gd name="T63" fmla="*/ 296 h 1241"/>
              <a:gd name="T64" fmla="*/ 1424 w 1425"/>
              <a:gd name="T65" fmla="*/ 128 h 1241"/>
              <a:gd name="T66" fmla="*/ 1344 w 1425"/>
              <a:gd name="T67" fmla="*/ 128 h 1241"/>
              <a:gd name="T68" fmla="*/ 1264 w 1425"/>
              <a:gd name="T69" fmla="*/ 72 h 1241"/>
              <a:gd name="T70" fmla="*/ 1192 w 1425"/>
              <a:gd name="T71" fmla="*/ 64 h 1241"/>
              <a:gd name="T72" fmla="*/ 1168 w 1425"/>
              <a:gd name="T73" fmla="*/ 0 h 1241"/>
              <a:gd name="T74" fmla="*/ 1160 w 1425"/>
              <a:gd name="T75" fmla="*/ 64 h 1241"/>
              <a:gd name="T76" fmla="*/ 1128 w 1425"/>
              <a:gd name="T77" fmla="*/ 168 h 1241"/>
              <a:gd name="T78" fmla="*/ 1120 w 1425"/>
              <a:gd name="T79" fmla="*/ 240 h 1241"/>
              <a:gd name="T80" fmla="*/ 992 w 1425"/>
              <a:gd name="T81" fmla="*/ 280 h 1241"/>
              <a:gd name="T82" fmla="*/ 992 w 1425"/>
              <a:gd name="T83" fmla="*/ 432 h 1241"/>
              <a:gd name="T84" fmla="*/ 1056 w 1425"/>
              <a:gd name="T85" fmla="*/ 416 h 1241"/>
              <a:gd name="T86" fmla="*/ 1136 w 1425"/>
              <a:gd name="T87" fmla="*/ 448 h 1241"/>
              <a:gd name="T88" fmla="*/ 1136 w 1425"/>
              <a:gd name="T89" fmla="*/ 504 h 1241"/>
              <a:gd name="T90" fmla="*/ 1040 w 1425"/>
              <a:gd name="T91" fmla="*/ 536 h 1241"/>
              <a:gd name="T92" fmla="*/ 992 w 1425"/>
              <a:gd name="T93" fmla="*/ 592 h 1241"/>
              <a:gd name="T94" fmla="*/ 864 w 1425"/>
              <a:gd name="T95" fmla="*/ 664 h 1241"/>
              <a:gd name="T96" fmla="*/ 760 w 1425"/>
              <a:gd name="T97" fmla="*/ 648 h 1241"/>
              <a:gd name="T98" fmla="*/ 768 w 1425"/>
              <a:gd name="T99" fmla="*/ 752 h 1241"/>
              <a:gd name="T100" fmla="*/ 640 w 1425"/>
              <a:gd name="T101" fmla="*/ 848 h 1241"/>
              <a:gd name="T102" fmla="*/ 456 w 1425"/>
              <a:gd name="T103" fmla="*/ 880 h 1241"/>
              <a:gd name="T104" fmla="*/ 352 w 1425"/>
              <a:gd name="T105" fmla="*/ 888 h 1241"/>
              <a:gd name="T106" fmla="*/ 248 w 1425"/>
              <a:gd name="T107" fmla="*/ 864 h 1241"/>
              <a:gd name="T108" fmla="*/ 96 w 1425"/>
              <a:gd name="T109" fmla="*/ 816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25" h="1241">
                <a:moveTo>
                  <a:pt x="0" y="784"/>
                </a:moveTo>
                <a:lnTo>
                  <a:pt x="16" y="848"/>
                </a:lnTo>
                <a:lnTo>
                  <a:pt x="16" y="896"/>
                </a:lnTo>
                <a:lnTo>
                  <a:pt x="40" y="928"/>
                </a:lnTo>
                <a:lnTo>
                  <a:pt x="48" y="968"/>
                </a:lnTo>
                <a:lnTo>
                  <a:pt x="64" y="968"/>
                </a:lnTo>
                <a:lnTo>
                  <a:pt x="64" y="944"/>
                </a:lnTo>
                <a:lnTo>
                  <a:pt x="136" y="952"/>
                </a:lnTo>
                <a:lnTo>
                  <a:pt x="136" y="976"/>
                </a:lnTo>
                <a:lnTo>
                  <a:pt x="136" y="992"/>
                </a:lnTo>
                <a:lnTo>
                  <a:pt x="112" y="1016"/>
                </a:lnTo>
                <a:lnTo>
                  <a:pt x="112" y="1032"/>
                </a:lnTo>
                <a:lnTo>
                  <a:pt x="160" y="1080"/>
                </a:lnTo>
                <a:lnTo>
                  <a:pt x="160" y="1104"/>
                </a:lnTo>
                <a:lnTo>
                  <a:pt x="216" y="1128"/>
                </a:lnTo>
                <a:lnTo>
                  <a:pt x="224" y="1120"/>
                </a:lnTo>
                <a:lnTo>
                  <a:pt x="216" y="1088"/>
                </a:lnTo>
                <a:lnTo>
                  <a:pt x="256" y="1096"/>
                </a:lnTo>
                <a:lnTo>
                  <a:pt x="264" y="1096"/>
                </a:lnTo>
                <a:lnTo>
                  <a:pt x="336" y="1088"/>
                </a:lnTo>
                <a:lnTo>
                  <a:pt x="352" y="1104"/>
                </a:lnTo>
                <a:lnTo>
                  <a:pt x="312" y="1144"/>
                </a:lnTo>
                <a:lnTo>
                  <a:pt x="296" y="1192"/>
                </a:lnTo>
                <a:lnTo>
                  <a:pt x="328" y="1240"/>
                </a:lnTo>
                <a:lnTo>
                  <a:pt x="376" y="1232"/>
                </a:lnTo>
                <a:lnTo>
                  <a:pt x="400" y="1208"/>
                </a:lnTo>
                <a:lnTo>
                  <a:pt x="424" y="1200"/>
                </a:lnTo>
                <a:lnTo>
                  <a:pt x="432" y="1136"/>
                </a:lnTo>
                <a:lnTo>
                  <a:pt x="488" y="1088"/>
                </a:lnTo>
                <a:lnTo>
                  <a:pt x="496" y="1112"/>
                </a:lnTo>
                <a:lnTo>
                  <a:pt x="480" y="1176"/>
                </a:lnTo>
                <a:lnTo>
                  <a:pt x="520" y="1192"/>
                </a:lnTo>
                <a:lnTo>
                  <a:pt x="560" y="1224"/>
                </a:lnTo>
                <a:lnTo>
                  <a:pt x="576" y="1224"/>
                </a:lnTo>
                <a:lnTo>
                  <a:pt x="592" y="1224"/>
                </a:lnTo>
                <a:lnTo>
                  <a:pt x="600" y="1200"/>
                </a:lnTo>
                <a:lnTo>
                  <a:pt x="616" y="1200"/>
                </a:lnTo>
                <a:lnTo>
                  <a:pt x="608" y="1168"/>
                </a:lnTo>
                <a:lnTo>
                  <a:pt x="664" y="1112"/>
                </a:lnTo>
                <a:lnTo>
                  <a:pt x="664" y="1096"/>
                </a:lnTo>
                <a:lnTo>
                  <a:pt x="696" y="1096"/>
                </a:lnTo>
                <a:lnTo>
                  <a:pt x="704" y="1096"/>
                </a:lnTo>
                <a:lnTo>
                  <a:pt x="712" y="1080"/>
                </a:lnTo>
                <a:lnTo>
                  <a:pt x="720" y="1080"/>
                </a:lnTo>
                <a:lnTo>
                  <a:pt x="736" y="1096"/>
                </a:lnTo>
                <a:lnTo>
                  <a:pt x="736" y="1072"/>
                </a:lnTo>
                <a:lnTo>
                  <a:pt x="760" y="1080"/>
                </a:lnTo>
                <a:lnTo>
                  <a:pt x="800" y="1024"/>
                </a:lnTo>
                <a:lnTo>
                  <a:pt x="832" y="1016"/>
                </a:lnTo>
                <a:lnTo>
                  <a:pt x="848" y="1000"/>
                </a:lnTo>
                <a:lnTo>
                  <a:pt x="864" y="1008"/>
                </a:lnTo>
                <a:lnTo>
                  <a:pt x="896" y="1000"/>
                </a:lnTo>
                <a:lnTo>
                  <a:pt x="872" y="928"/>
                </a:lnTo>
                <a:lnTo>
                  <a:pt x="896" y="920"/>
                </a:lnTo>
                <a:lnTo>
                  <a:pt x="896" y="888"/>
                </a:lnTo>
                <a:lnTo>
                  <a:pt x="928" y="872"/>
                </a:lnTo>
                <a:lnTo>
                  <a:pt x="944" y="912"/>
                </a:lnTo>
                <a:lnTo>
                  <a:pt x="984" y="888"/>
                </a:lnTo>
                <a:lnTo>
                  <a:pt x="1000" y="896"/>
                </a:lnTo>
                <a:lnTo>
                  <a:pt x="1008" y="872"/>
                </a:lnTo>
                <a:lnTo>
                  <a:pt x="1040" y="880"/>
                </a:lnTo>
                <a:lnTo>
                  <a:pt x="1040" y="840"/>
                </a:lnTo>
                <a:lnTo>
                  <a:pt x="1088" y="824"/>
                </a:lnTo>
                <a:lnTo>
                  <a:pt x="1112" y="864"/>
                </a:lnTo>
                <a:lnTo>
                  <a:pt x="1112" y="904"/>
                </a:lnTo>
                <a:lnTo>
                  <a:pt x="1128" y="920"/>
                </a:lnTo>
                <a:lnTo>
                  <a:pt x="1160" y="912"/>
                </a:lnTo>
                <a:lnTo>
                  <a:pt x="1176" y="912"/>
                </a:lnTo>
                <a:lnTo>
                  <a:pt x="1176" y="888"/>
                </a:lnTo>
                <a:lnTo>
                  <a:pt x="1176" y="864"/>
                </a:lnTo>
                <a:lnTo>
                  <a:pt x="1160" y="832"/>
                </a:lnTo>
                <a:lnTo>
                  <a:pt x="1176" y="840"/>
                </a:lnTo>
                <a:lnTo>
                  <a:pt x="1200" y="872"/>
                </a:lnTo>
                <a:lnTo>
                  <a:pt x="1328" y="776"/>
                </a:lnTo>
                <a:lnTo>
                  <a:pt x="1352" y="784"/>
                </a:lnTo>
                <a:lnTo>
                  <a:pt x="1392" y="752"/>
                </a:lnTo>
                <a:lnTo>
                  <a:pt x="1392" y="728"/>
                </a:lnTo>
                <a:lnTo>
                  <a:pt x="1376" y="728"/>
                </a:lnTo>
                <a:lnTo>
                  <a:pt x="1376" y="688"/>
                </a:lnTo>
                <a:lnTo>
                  <a:pt x="1352" y="640"/>
                </a:lnTo>
                <a:lnTo>
                  <a:pt x="1312" y="672"/>
                </a:lnTo>
                <a:lnTo>
                  <a:pt x="1288" y="616"/>
                </a:lnTo>
                <a:lnTo>
                  <a:pt x="1296" y="592"/>
                </a:lnTo>
                <a:lnTo>
                  <a:pt x="1264" y="560"/>
                </a:lnTo>
                <a:lnTo>
                  <a:pt x="1272" y="536"/>
                </a:lnTo>
                <a:lnTo>
                  <a:pt x="1312" y="560"/>
                </a:lnTo>
                <a:lnTo>
                  <a:pt x="1336" y="560"/>
                </a:lnTo>
                <a:lnTo>
                  <a:pt x="1328" y="512"/>
                </a:lnTo>
                <a:lnTo>
                  <a:pt x="1328" y="488"/>
                </a:lnTo>
                <a:lnTo>
                  <a:pt x="1352" y="472"/>
                </a:lnTo>
                <a:lnTo>
                  <a:pt x="1352" y="456"/>
                </a:lnTo>
                <a:lnTo>
                  <a:pt x="1320" y="472"/>
                </a:lnTo>
                <a:lnTo>
                  <a:pt x="1296" y="432"/>
                </a:lnTo>
                <a:lnTo>
                  <a:pt x="1368" y="336"/>
                </a:lnTo>
                <a:lnTo>
                  <a:pt x="1384" y="360"/>
                </a:lnTo>
                <a:lnTo>
                  <a:pt x="1392" y="296"/>
                </a:lnTo>
                <a:lnTo>
                  <a:pt x="1408" y="272"/>
                </a:lnTo>
                <a:lnTo>
                  <a:pt x="1400" y="216"/>
                </a:lnTo>
                <a:lnTo>
                  <a:pt x="1424" y="128"/>
                </a:lnTo>
                <a:lnTo>
                  <a:pt x="1384" y="88"/>
                </a:lnTo>
                <a:lnTo>
                  <a:pt x="1360" y="120"/>
                </a:lnTo>
                <a:lnTo>
                  <a:pt x="1344" y="128"/>
                </a:lnTo>
                <a:lnTo>
                  <a:pt x="1296" y="144"/>
                </a:lnTo>
                <a:lnTo>
                  <a:pt x="1280" y="120"/>
                </a:lnTo>
                <a:lnTo>
                  <a:pt x="1264" y="72"/>
                </a:lnTo>
                <a:lnTo>
                  <a:pt x="1240" y="56"/>
                </a:lnTo>
                <a:lnTo>
                  <a:pt x="1224" y="72"/>
                </a:lnTo>
                <a:lnTo>
                  <a:pt x="1192" y="64"/>
                </a:lnTo>
                <a:lnTo>
                  <a:pt x="1208" y="32"/>
                </a:lnTo>
                <a:lnTo>
                  <a:pt x="1200" y="0"/>
                </a:lnTo>
                <a:lnTo>
                  <a:pt x="1168" y="0"/>
                </a:lnTo>
                <a:lnTo>
                  <a:pt x="1128" y="40"/>
                </a:lnTo>
                <a:lnTo>
                  <a:pt x="1128" y="56"/>
                </a:lnTo>
                <a:lnTo>
                  <a:pt x="1160" y="64"/>
                </a:lnTo>
                <a:lnTo>
                  <a:pt x="1168" y="88"/>
                </a:lnTo>
                <a:lnTo>
                  <a:pt x="1136" y="136"/>
                </a:lnTo>
                <a:lnTo>
                  <a:pt x="1128" y="168"/>
                </a:lnTo>
                <a:lnTo>
                  <a:pt x="1112" y="200"/>
                </a:lnTo>
                <a:lnTo>
                  <a:pt x="1112" y="232"/>
                </a:lnTo>
                <a:lnTo>
                  <a:pt x="1120" y="240"/>
                </a:lnTo>
                <a:lnTo>
                  <a:pt x="1056" y="288"/>
                </a:lnTo>
                <a:lnTo>
                  <a:pt x="1016" y="280"/>
                </a:lnTo>
                <a:lnTo>
                  <a:pt x="992" y="280"/>
                </a:lnTo>
                <a:lnTo>
                  <a:pt x="944" y="416"/>
                </a:lnTo>
                <a:lnTo>
                  <a:pt x="960" y="432"/>
                </a:lnTo>
                <a:lnTo>
                  <a:pt x="992" y="432"/>
                </a:lnTo>
                <a:lnTo>
                  <a:pt x="1032" y="432"/>
                </a:lnTo>
                <a:lnTo>
                  <a:pt x="1040" y="440"/>
                </a:lnTo>
                <a:lnTo>
                  <a:pt x="1056" y="416"/>
                </a:lnTo>
                <a:lnTo>
                  <a:pt x="1080" y="408"/>
                </a:lnTo>
                <a:lnTo>
                  <a:pt x="1104" y="416"/>
                </a:lnTo>
                <a:lnTo>
                  <a:pt x="1136" y="448"/>
                </a:lnTo>
                <a:lnTo>
                  <a:pt x="1160" y="480"/>
                </a:lnTo>
                <a:lnTo>
                  <a:pt x="1160" y="512"/>
                </a:lnTo>
                <a:lnTo>
                  <a:pt x="1136" y="504"/>
                </a:lnTo>
                <a:lnTo>
                  <a:pt x="1088" y="520"/>
                </a:lnTo>
                <a:lnTo>
                  <a:pt x="1048" y="520"/>
                </a:lnTo>
                <a:lnTo>
                  <a:pt x="1040" y="536"/>
                </a:lnTo>
                <a:lnTo>
                  <a:pt x="1016" y="536"/>
                </a:lnTo>
                <a:lnTo>
                  <a:pt x="992" y="560"/>
                </a:lnTo>
                <a:lnTo>
                  <a:pt x="992" y="592"/>
                </a:lnTo>
                <a:lnTo>
                  <a:pt x="968" y="608"/>
                </a:lnTo>
                <a:lnTo>
                  <a:pt x="912" y="616"/>
                </a:lnTo>
                <a:lnTo>
                  <a:pt x="864" y="664"/>
                </a:lnTo>
                <a:lnTo>
                  <a:pt x="800" y="664"/>
                </a:lnTo>
                <a:lnTo>
                  <a:pt x="784" y="648"/>
                </a:lnTo>
                <a:lnTo>
                  <a:pt x="760" y="648"/>
                </a:lnTo>
                <a:lnTo>
                  <a:pt x="752" y="680"/>
                </a:lnTo>
                <a:lnTo>
                  <a:pt x="728" y="704"/>
                </a:lnTo>
                <a:lnTo>
                  <a:pt x="768" y="752"/>
                </a:lnTo>
                <a:lnTo>
                  <a:pt x="720" y="784"/>
                </a:lnTo>
                <a:lnTo>
                  <a:pt x="696" y="824"/>
                </a:lnTo>
                <a:lnTo>
                  <a:pt x="640" y="848"/>
                </a:lnTo>
                <a:lnTo>
                  <a:pt x="560" y="856"/>
                </a:lnTo>
                <a:lnTo>
                  <a:pt x="496" y="864"/>
                </a:lnTo>
                <a:lnTo>
                  <a:pt x="456" y="880"/>
                </a:lnTo>
                <a:lnTo>
                  <a:pt x="408" y="912"/>
                </a:lnTo>
                <a:lnTo>
                  <a:pt x="384" y="912"/>
                </a:lnTo>
                <a:lnTo>
                  <a:pt x="352" y="888"/>
                </a:lnTo>
                <a:lnTo>
                  <a:pt x="312" y="888"/>
                </a:lnTo>
                <a:lnTo>
                  <a:pt x="280" y="864"/>
                </a:lnTo>
                <a:lnTo>
                  <a:pt x="248" y="864"/>
                </a:lnTo>
                <a:lnTo>
                  <a:pt x="224" y="824"/>
                </a:lnTo>
                <a:lnTo>
                  <a:pt x="160" y="816"/>
                </a:lnTo>
                <a:lnTo>
                  <a:pt x="96" y="816"/>
                </a:lnTo>
                <a:lnTo>
                  <a:pt x="64" y="792"/>
                </a:lnTo>
                <a:lnTo>
                  <a:pt x="0" y="784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" name="Freeform 36"/>
          <p:cNvSpPr/>
          <p:nvPr/>
        </p:nvSpPr>
        <p:spPr bwMode="invGray">
          <a:xfrm>
            <a:off x="1120855" y="2327613"/>
            <a:ext cx="2427287" cy="1816100"/>
          </a:xfrm>
          <a:custGeom>
            <a:avLst/>
            <a:gdLst>
              <a:gd name="T0" fmla="*/ 1256 w 1273"/>
              <a:gd name="T1" fmla="*/ 576 h 1033"/>
              <a:gd name="T2" fmla="*/ 1240 w 1273"/>
              <a:gd name="T3" fmla="*/ 632 h 1033"/>
              <a:gd name="T4" fmla="*/ 1176 w 1273"/>
              <a:gd name="T5" fmla="*/ 632 h 1033"/>
              <a:gd name="T6" fmla="*/ 1152 w 1273"/>
              <a:gd name="T7" fmla="*/ 664 h 1033"/>
              <a:gd name="T8" fmla="*/ 1080 w 1273"/>
              <a:gd name="T9" fmla="*/ 720 h 1033"/>
              <a:gd name="T10" fmla="*/ 1048 w 1273"/>
              <a:gd name="T11" fmla="*/ 728 h 1033"/>
              <a:gd name="T12" fmla="*/ 936 w 1273"/>
              <a:gd name="T13" fmla="*/ 824 h 1033"/>
              <a:gd name="T14" fmla="*/ 880 w 1273"/>
              <a:gd name="T15" fmla="*/ 880 h 1033"/>
              <a:gd name="T16" fmla="*/ 920 w 1273"/>
              <a:gd name="T17" fmla="*/ 944 h 1033"/>
              <a:gd name="T18" fmla="*/ 888 w 1273"/>
              <a:gd name="T19" fmla="*/ 992 h 1033"/>
              <a:gd name="T20" fmla="*/ 896 w 1273"/>
              <a:gd name="T21" fmla="*/ 1032 h 1033"/>
              <a:gd name="T22" fmla="*/ 840 w 1273"/>
              <a:gd name="T23" fmla="*/ 1016 h 1033"/>
              <a:gd name="T24" fmla="*/ 808 w 1273"/>
              <a:gd name="T25" fmla="*/ 1000 h 1033"/>
              <a:gd name="T26" fmla="*/ 736 w 1273"/>
              <a:gd name="T27" fmla="*/ 960 h 1033"/>
              <a:gd name="T28" fmla="*/ 600 w 1273"/>
              <a:gd name="T29" fmla="*/ 984 h 1033"/>
              <a:gd name="T30" fmla="*/ 512 w 1273"/>
              <a:gd name="T31" fmla="*/ 992 h 1033"/>
              <a:gd name="T32" fmla="*/ 432 w 1273"/>
              <a:gd name="T33" fmla="*/ 952 h 1033"/>
              <a:gd name="T34" fmla="*/ 368 w 1273"/>
              <a:gd name="T35" fmla="*/ 960 h 1033"/>
              <a:gd name="T36" fmla="*/ 272 w 1273"/>
              <a:gd name="T37" fmla="*/ 928 h 1033"/>
              <a:gd name="T38" fmla="*/ 216 w 1273"/>
              <a:gd name="T39" fmla="*/ 984 h 1033"/>
              <a:gd name="T40" fmla="*/ 152 w 1273"/>
              <a:gd name="T41" fmla="*/ 944 h 1033"/>
              <a:gd name="T42" fmla="*/ 104 w 1273"/>
              <a:gd name="T43" fmla="*/ 864 h 1033"/>
              <a:gd name="T44" fmla="*/ 56 w 1273"/>
              <a:gd name="T45" fmla="*/ 800 h 1033"/>
              <a:gd name="T46" fmla="*/ 64 w 1273"/>
              <a:gd name="T47" fmla="*/ 776 h 1033"/>
              <a:gd name="T48" fmla="*/ 40 w 1273"/>
              <a:gd name="T49" fmla="*/ 712 h 1033"/>
              <a:gd name="T50" fmla="*/ 0 w 1273"/>
              <a:gd name="T51" fmla="*/ 688 h 1033"/>
              <a:gd name="T52" fmla="*/ 32 w 1273"/>
              <a:gd name="T53" fmla="*/ 688 h 1033"/>
              <a:gd name="T54" fmla="*/ 32 w 1273"/>
              <a:gd name="T55" fmla="*/ 616 h 1033"/>
              <a:gd name="T56" fmla="*/ 24 w 1273"/>
              <a:gd name="T57" fmla="*/ 568 h 1033"/>
              <a:gd name="T58" fmla="*/ 0 w 1273"/>
              <a:gd name="T59" fmla="*/ 520 h 1033"/>
              <a:gd name="T60" fmla="*/ 88 w 1273"/>
              <a:gd name="T61" fmla="*/ 464 h 1033"/>
              <a:gd name="T62" fmla="*/ 136 w 1273"/>
              <a:gd name="T63" fmla="*/ 456 h 1033"/>
              <a:gd name="T64" fmla="*/ 152 w 1273"/>
              <a:gd name="T65" fmla="*/ 480 h 1033"/>
              <a:gd name="T66" fmla="*/ 200 w 1273"/>
              <a:gd name="T67" fmla="*/ 480 h 1033"/>
              <a:gd name="T68" fmla="*/ 304 w 1273"/>
              <a:gd name="T69" fmla="*/ 456 h 1033"/>
              <a:gd name="T70" fmla="*/ 416 w 1273"/>
              <a:gd name="T71" fmla="*/ 424 h 1033"/>
              <a:gd name="T72" fmla="*/ 424 w 1273"/>
              <a:gd name="T73" fmla="*/ 376 h 1033"/>
              <a:gd name="T74" fmla="*/ 472 w 1273"/>
              <a:gd name="T75" fmla="*/ 232 h 1033"/>
              <a:gd name="T76" fmla="*/ 456 w 1273"/>
              <a:gd name="T77" fmla="*/ 200 h 1033"/>
              <a:gd name="T78" fmla="*/ 592 w 1273"/>
              <a:gd name="T79" fmla="*/ 224 h 1033"/>
              <a:gd name="T80" fmla="*/ 664 w 1273"/>
              <a:gd name="T81" fmla="*/ 96 h 1033"/>
              <a:gd name="T82" fmla="*/ 784 w 1273"/>
              <a:gd name="T83" fmla="*/ 128 h 1033"/>
              <a:gd name="T84" fmla="*/ 784 w 1273"/>
              <a:gd name="T85" fmla="*/ 80 h 1033"/>
              <a:gd name="T86" fmla="*/ 840 w 1273"/>
              <a:gd name="T87" fmla="*/ 40 h 1033"/>
              <a:gd name="T88" fmla="*/ 880 w 1273"/>
              <a:gd name="T89" fmla="*/ 0 h 1033"/>
              <a:gd name="T90" fmla="*/ 928 w 1273"/>
              <a:gd name="T91" fmla="*/ 16 h 1033"/>
              <a:gd name="T92" fmla="*/ 928 w 1273"/>
              <a:gd name="T93" fmla="*/ 48 h 1033"/>
              <a:gd name="T94" fmla="*/ 960 w 1273"/>
              <a:gd name="T95" fmla="*/ 112 h 1033"/>
              <a:gd name="T96" fmla="*/ 1024 w 1273"/>
              <a:gd name="T97" fmla="*/ 144 h 1033"/>
              <a:gd name="T98" fmla="*/ 1040 w 1273"/>
              <a:gd name="T99" fmla="*/ 248 h 1033"/>
              <a:gd name="T100" fmla="*/ 1016 w 1273"/>
              <a:gd name="T101" fmla="*/ 336 h 1033"/>
              <a:gd name="T102" fmla="*/ 1112 w 1273"/>
              <a:gd name="T103" fmla="*/ 368 h 1033"/>
              <a:gd name="T104" fmla="*/ 1208 w 1273"/>
              <a:gd name="T105" fmla="*/ 440 h 1033"/>
              <a:gd name="T106" fmla="*/ 1232 w 1273"/>
              <a:gd name="T107" fmla="*/ 480 h 1033"/>
              <a:gd name="T108" fmla="*/ 1272 w 1273"/>
              <a:gd name="T109" fmla="*/ 56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73" h="1033">
                <a:moveTo>
                  <a:pt x="1272" y="568"/>
                </a:moveTo>
                <a:lnTo>
                  <a:pt x="1256" y="576"/>
                </a:lnTo>
                <a:lnTo>
                  <a:pt x="1256" y="600"/>
                </a:lnTo>
                <a:lnTo>
                  <a:pt x="1240" y="632"/>
                </a:lnTo>
                <a:lnTo>
                  <a:pt x="1208" y="632"/>
                </a:lnTo>
                <a:lnTo>
                  <a:pt x="1176" y="632"/>
                </a:lnTo>
                <a:lnTo>
                  <a:pt x="1176" y="648"/>
                </a:lnTo>
                <a:lnTo>
                  <a:pt x="1152" y="664"/>
                </a:lnTo>
                <a:lnTo>
                  <a:pt x="1112" y="680"/>
                </a:lnTo>
                <a:lnTo>
                  <a:pt x="1080" y="720"/>
                </a:lnTo>
                <a:lnTo>
                  <a:pt x="1064" y="712"/>
                </a:lnTo>
                <a:lnTo>
                  <a:pt x="1048" y="728"/>
                </a:lnTo>
                <a:lnTo>
                  <a:pt x="1040" y="816"/>
                </a:lnTo>
                <a:lnTo>
                  <a:pt x="936" y="824"/>
                </a:lnTo>
                <a:lnTo>
                  <a:pt x="888" y="840"/>
                </a:lnTo>
                <a:lnTo>
                  <a:pt x="880" y="880"/>
                </a:lnTo>
                <a:lnTo>
                  <a:pt x="920" y="928"/>
                </a:lnTo>
                <a:lnTo>
                  <a:pt x="920" y="944"/>
                </a:lnTo>
                <a:lnTo>
                  <a:pt x="888" y="968"/>
                </a:lnTo>
                <a:lnTo>
                  <a:pt x="888" y="992"/>
                </a:lnTo>
                <a:lnTo>
                  <a:pt x="896" y="1000"/>
                </a:lnTo>
                <a:lnTo>
                  <a:pt x="896" y="1032"/>
                </a:lnTo>
                <a:lnTo>
                  <a:pt x="840" y="1008"/>
                </a:lnTo>
                <a:lnTo>
                  <a:pt x="840" y="1016"/>
                </a:lnTo>
                <a:lnTo>
                  <a:pt x="816" y="1016"/>
                </a:lnTo>
                <a:lnTo>
                  <a:pt x="808" y="1000"/>
                </a:lnTo>
                <a:lnTo>
                  <a:pt x="760" y="976"/>
                </a:lnTo>
                <a:lnTo>
                  <a:pt x="736" y="960"/>
                </a:lnTo>
                <a:lnTo>
                  <a:pt x="624" y="968"/>
                </a:lnTo>
                <a:lnTo>
                  <a:pt x="600" y="984"/>
                </a:lnTo>
                <a:lnTo>
                  <a:pt x="528" y="984"/>
                </a:lnTo>
                <a:lnTo>
                  <a:pt x="512" y="992"/>
                </a:lnTo>
                <a:lnTo>
                  <a:pt x="440" y="984"/>
                </a:lnTo>
                <a:lnTo>
                  <a:pt x="432" y="952"/>
                </a:lnTo>
                <a:lnTo>
                  <a:pt x="384" y="944"/>
                </a:lnTo>
                <a:lnTo>
                  <a:pt x="368" y="960"/>
                </a:lnTo>
                <a:lnTo>
                  <a:pt x="296" y="928"/>
                </a:lnTo>
                <a:lnTo>
                  <a:pt x="272" y="928"/>
                </a:lnTo>
                <a:lnTo>
                  <a:pt x="248" y="968"/>
                </a:lnTo>
                <a:lnTo>
                  <a:pt x="216" y="984"/>
                </a:lnTo>
                <a:lnTo>
                  <a:pt x="176" y="976"/>
                </a:lnTo>
                <a:lnTo>
                  <a:pt x="152" y="944"/>
                </a:lnTo>
                <a:lnTo>
                  <a:pt x="152" y="872"/>
                </a:lnTo>
                <a:lnTo>
                  <a:pt x="104" y="864"/>
                </a:lnTo>
                <a:lnTo>
                  <a:pt x="72" y="816"/>
                </a:lnTo>
                <a:lnTo>
                  <a:pt x="56" y="800"/>
                </a:lnTo>
                <a:lnTo>
                  <a:pt x="48" y="784"/>
                </a:lnTo>
                <a:lnTo>
                  <a:pt x="64" y="776"/>
                </a:lnTo>
                <a:lnTo>
                  <a:pt x="64" y="752"/>
                </a:lnTo>
                <a:lnTo>
                  <a:pt x="40" y="712"/>
                </a:lnTo>
                <a:lnTo>
                  <a:pt x="16" y="704"/>
                </a:lnTo>
                <a:lnTo>
                  <a:pt x="0" y="688"/>
                </a:lnTo>
                <a:lnTo>
                  <a:pt x="16" y="680"/>
                </a:lnTo>
                <a:lnTo>
                  <a:pt x="32" y="688"/>
                </a:lnTo>
                <a:lnTo>
                  <a:pt x="40" y="672"/>
                </a:lnTo>
                <a:lnTo>
                  <a:pt x="32" y="616"/>
                </a:lnTo>
                <a:lnTo>
                  <a:pt x="48" y="592"/>
                </a:lnTo>
                <a:lnTo>
                  <a:pt x="24" y="568"/>
                </a:lnTo>
                <a:lnTo>
                  <a:pt x="0" y="568"/>
                </a:lnTo>
                <a:lnTo>
                  <a:pt x="0" y="520"/>
                </a:lnTo>
                <a:lnTo>
                  <a:pt x="48" y="464"/>
                </a:lnTo>
                <a:lnTo>
                  <a:pt x="88" y="464"/>
                </a:lnTo>
                <a:lnTo>
                  <a:pt x="112" y="448"/>
                </a:lnTo>
                <a:lnTo>
                  <a:pt x="136" y="456"/>
                </a:lnTo>
                <a:lnTo>
                  <a:pt x="144" y="448"/>
                </a:lnTo>
                <a:lnTo>
                  <a:pt x="152" y="480"/>
                </a:lnTo>
                <a:lnTo>
                  <a:pt x="168" y="472"/>
                </a:lnTo>
                <a:lnTo>
                  <a:pt x="200" y="480"/>
                </a:lnTo>
                <a:lnTo>
                  <a:pt x="208" y="456"/>
                </a:lnTo>
                <a:lnTo>
                  <a:pt x="304" y="456"/>
                </a:lnTo>
                <a:lnTo>
                  <a:pt x="320" y="432"/>
                </a:lnTo>
                <a:lnTo>
                  <a:pt x="416" y="424"/>
                </a:lnTo>
                <a:lnTo>
                  <a:pt x="424" y="408"/>
                </a:lnTo>
                <a:lnTo>
                  <a:pt x="424" y="376"/>
                </a:lnTo>
                <a:lnTo>
                  <a:pt x="464" y="352"/>
                </a:lnTo>
                <a:lnTo>
                  <a:pt x="472" y="232"/>
                </a:lnTo>
                <a:lnTo>
                  <a:pt x="456" y="224"/>
                </a:lnTo>
                <a:lnTo>
                  <a:pt x="456" y="200"/>
                </a:lnTo>
                <a:lnTo>
                  <a:pt x="576" y="208"/>
                </a:lnTo>
                <a:lnTo>
                  <a:pt x="592" y="224"/>
                </a:lnTo>
                <a:lnTo>
                  <a:pt x="608" y="176"/>
                </a:lnTo>
                <a:lnTo>
                  <a:pt x="664" y="96"/>
                </a:lnTo>
                <a:lnTo>
                  <a:pt x="744" y="136"/>
                </a:lnTo>
                <a:lnTo>
                  <a:pt x="784" y="128"/>
                </a:lnTo>
                <a:lnTo>
                  <a:pt x="792" y="104"/>
                </a:lnTo>
                <a:lnTo>
                  <a:pt x="784" y="80"/>
                </a:lnTo>
                <a:lnTo>
                  <a:pt x="816" y="48"/>
                </a:lnTo>
                <a:lnTo>
                  <a:pt x="840" y="40"/>
                </a:lnTo>
                <a:lnTo>
                  <a:pt x="872" y="24"/>
                </a:lnTo>
                <a:lnTo>
                  <a:pt x="880" y="0"/>
                </a:lnTo>
                <a:lnTo>
                  <a:pt x="928" y="8"/>
                </a:lnTo>
                <a:lnTo>
                  <a:pt x="928" y="16"/>
                </a:lnTo>
                <a:lnTo>
                  <a:pt x="912" y="32"/>
                </a:lnTo>
                <a:lnTo>
                  <a:pt x="928" y="48"/>
                </a:lnTo>
                <a:lnTo>
                  <a:pt x="936" y="72"/>
                </a:lnTo>
                <a:lnTo>
                  <a:pt x="960" y="112"/>
                </a:lnTo>
                <a:lnTo>
                  <a:pt x="984" y="120"/>
                </a:lnTo>
                <a:lnTo>
                  <a:pt x="1024" y="144"/>
                </a:lnTo>
                <a:lnTo>
                  <a:pt x="1024" y="200"/>
                </a:lnTo>
                <a:lnTo>
                  <a:pt x="1040" y="248"/>
                </a:lnTo>
                <a:lnTo>
                  <a:pt x="1008" y="304"/>
                </a:lnTo>
                <a:lnTo>
                  <a:pt x="1016" y="336"/>
                </a:lnTo>
                <a:lnTo>
                  <a:pt x="1048" y="360"/>
                </a:lnTo>
                <a:lnTo>
                  <a:pt x="1112" y="368"/>
                </a:lnTo>
                <a:lnTo>
                  <a:pt x="1160" y="392"/>
                </a:lnTo>
                <a:lnTo>
                  <a:pt x="1208" y="440"/>
                </a:lnTo>
                <a:lnTo>
                  <a:pt x="1232" y="440"/>
                </a:lnTo>
                <a:lnTo>
                  <a:pt x="1232" y="480"/>
                </a:lnTo>
                <a:lnTo>
                  <a:pt x="1248" y="520"/>
                </a:lnTo>
                <a:lnTo>
                  <a:pt x="1272" y="568"/>
                </a:lnTo>
              </a:path>
            </a:pathLst>
          </a:custGeom>
          <a:solidFill>
            <a:srgbClr val="6400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37"/>
          <p:cNvSpPr/>
          <p:nvPr/>
        </p:nvSpPr>
        <p:spPr bwMode="invGray">
          <a:xfrm>
            <a:off x="6172280" y="5661364"/>
            <a:ext cx="242887" cy="454025"/>
          </a:xfrm>
          <a:custGeom>
            <a:avLst/>
            <a:gdLst>
              <a:gd name="T0" fmla="*/ 24 w 129"/>
              <a:gd name="T1" fmla="*/ 232 h 257"/>
              <a:gd name="T2" fmla="*/ 32 w 129"/>
              <a:gd name="T3" fmla="*/ 248 h 257"/>
              <a:gd name="T4" fmla="*/ 56 w 129"/>
              <a:gd name="T5" fmla="*/ 256 h 257"/>
              <a:gd name="T6" fmla="*/ 64 w 129"/>
              <a:gd name="T7" fmla="*/ 224 h 257"/>
              <a:gd name="T8" fmla="*/ 104 w 129"/>
              <a:gd name="T9" fmla="*/ 184 h 257"/>
              <a:gd name="T10" fmla="*/ 104 w 129"/>
              <a:gd name="T11" fmla="*/ 128 h 257"/>
              <a:gd name="T12" fmla="*/ 120 w 129"/>
              <a:gd name="T13" fmla="*/ 96 h 257"/>
              <a:gd name="T14" fmla="*/ 128 w 129"/>
              <a:gd name="T15" fmla="*/ 72 h 257"/>
              <a:gd name="T16" fmla="*/ 112 w 129"/>
              <a:gd name="T17" fmla="*/ 56 h 257"/>
              <a:gd name="T18" fmla="*/ 104 w 129"/>
              <a:gd name="T19" fmla="*/ 0 h 257"/>
              <a:gd name="T20" fmla="*/ 64 w 129"/>
              <a:gd name="T21" fmla="*/ 24 h 257"/>
              <a:gd name="T22" fmla="*/ 48 w 129"/>
              <a:gd name="T23" fmla="*/ 24 h 257"/>
              <a:gd name="T24" fmla="*/ 56 w 129"/>
              <a:gd name="T25" fmla="*/ 40 h 257"/>
              <a:gd name="T26" fmla="*/ 24 w 129"/>
              <a:gd name="T27" fmla="*/ 72 h 257"/>
              <a:gd name="T28" fmla="*/ 24 w 129"/>
              <a:gd name="T29" fmla="*/ 112 h 257"/>
              <a:gd name="T30" fmla="*/ 0 w 129"/>
              <a:gd name="T31" fmla="*/ 136 h 257"/>
              <a:gd name="T32" fmla="*/ 8 w 129"/>
              <a:gd name="T33" fmla="*/ 168 h 257"/>
              <a:gd name="T34" fmla="*/ 16 w 129"/>
              <a:gd name="T35" fmla="*/ 224 h 257"/>
              <a:gd name="T36" fmla="*/ 24 w 129"/>
              <a:gd name="T37" fmla="*/ 232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" h="257">
                <a:moveTo>
                  <a:pt x="24" y="232"/>
                </a:moveTo>
                <a:lnTo>
                  <a:pt x="32" y="248"/>
                </a:lnTo>
                <a:lnTo>
                  <a:pt x="56" y="256"/>
                </a:lnTo>
                <a:lnTo>
                  <a:pt x="64" y="224"/>
                </a:lnTo>
                <a:lnTo>
                  <a:pt x="104" y="184"/>
                </a:lnTo>
                <a:lnTo>
                  <a:pt x="104" y="128"/>
                </a:lnTo>
                <a:lnTo>
                  <a:pt x="120" y="96"/>
                </a:lnTo>
                <a:lnTo>
                  <a:pt x="128" y="72"/>
                </a:lnTo>
                <a:lnTo>
                  <a:pt x="112" y="56"/>
                </a:lnTo>
                <a:lnTo>
                  <a:pt x="104" y="0"/>
                </a:lnTo>
                <a:lnTo>
                  <a:pt x="64" y="24"/>
                </a:lnTo>
                <a:lnTo>
                  <a:pt x="48" y="24"/>
                </a:lnTo>
                <a:lnTo>
                  <a:pt x="56" y="40"/>
                </a:lnTo>
                <a:lnTo>
                  <a:pt x="24" y="72"/>
                </a:lnTo>
                <a:lnTo>
                  <a:pt x="24" y="112"/>
                </a:lnTo>
                <a:lnTo>
                  <a:pt x="0" y="136"/>
                </a:lnTo>
                <a:lnTo>
                  <a:pt x="8" y="168"/>
                </a:lnTo>
                <a:lnTo>
                  <a:pt x="16" y="224"/>
                </a:lnTo>
                <a:lnTo>
                  <a:pt x="24" y="232"/>
                </a:lnTo>
              </a:path>
            </a:pathLst>
          </a:custGeom>
          <a:solidFill>
            <a:srgbClr val="FFCC99"/>
          </a:solidFill>
          <a:ln w="25400" cap="rnd" cmpd="sng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Rectangle 38"/>
          <p:cNvSpPr>
            <a:spLocks noChangeArrowheads="1"/>
          </p:cNvSpPr>
          <p:nvPr/>
        </p:nvSpPr>
        <p:spPr bwMode="white">
          <a:xfrm>
            <a:off x="6458029" y="2592727"/>
            <a:ext cx="71755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prstClr val="white"/>
                </a:solidFill>
                <a:latin typeface="宋体" panose="02010600030101010101" pitchFamily="2" charset="-122"/>
              </a:rPr>
              <a:t>黑龙江</a:t>
            </a:r>
            <a:endParaRPr lang="zh-CN" altLang="en-US" sz="90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0" name="Rectangle 39"/>
          <p:cNvSpPr>
            <a:spLocks noChangeArrowheads="1"/>
          </p:cNvSpPr>
          <p:nvPr/>
        </p:nvSpPr>
        <p:spPr bwMode="white">
          <a:xfrm>
            <a:off x="6323092" y="3084851"/>
            <a:ext cx="415925" cy="1698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吉林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1" name="Rectangle 40"/>
          <p:cNvSpPr>
            <a:spLocks noChangeArrowheads="1"/>
          </p:cNvSpPr>
          <p:nvPr/>
        </p:nvSpPr>
        <p:spPr bwMode="white">
          <a:xfrm>
            <a:off x="5823030" y="3402351"/>
            <a:ext cx="814387" cy="3095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辽宁</a:t>
            </a:r>
            <a:endParaRPr lang="zh-CN" altLang="zh-CN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2" name="Rectangle 41"/>
          <p:cNvSpPr>
            <a:spLocks noChangeArrowheads="1"/>
          </p:cNvSpPr>
          <p:nvPr/>
        </p:nvSpPr>
        <p:spPr bwMode="invGray">
          <a:xfrm>
            <a:off x="5362655" y="3967502"/>
            <a:ext cx="528637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河北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3" name="Rectangle 42"/>
          <p:cNvSpPr>
            <a:spLocks noChangeArrowheads="1"/>
          </p:cNvSpPr>
          <p:nvPr/>
        </p:nvSpPr>
        <p:spPr bwMode="invGray">
          <a:xfrm>
            <a:off x="5651579" y="4211976"/>
            <a:ext cx="995362" cy="1698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山东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white">
          <a:xfrm>
            <a:off x="5672216" y="5548651"/>
            <a:ext cx="514350" cy="1952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ts val="1140"/>
              </a:lnSpc>
            </a:pPr>
            <a:r>
              <a:rPr lang="zh-CN" altLang="en-US" sz="900">
                <a:solidFill>
                  <a:prstClr val="white"/>
                </a:solidFill>
                <a:latin typeface="宋体" panose="02010600030101010101" pitchFamily="2" charset="-122"/>
              </a:rPr>
              <a:t>福建</a:t>
            </a:r>
            <a:endParaRPr lang="zh-CN" altLang="en-US" sz="90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invGray">
          <a:xfrm>
            <a:off x="5462667" y="5277188"/>
            <a:ext cx="657225" cy="1666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srgbClr val="FFFFFF"/>
                </a:solidFill>
                <a:latin typeface="宋体" panose="02010600030101010101" pitchFamily="2" charset="-122"/>
              </a:rPr>
              <a:t>江西</a:t>
            </a:r>
            <a:endParaRPr lang="zh-CN" altLang="en-US" sz="9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white">
          <a:xfrm>
            <a:off x="5624592" y="4848564"/>
            <a:ext cx="561975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安徽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07" name="Rectangle 46"/>
          <p:cNvSpPr>
            <a:spLocks noChangeArrowheads="1"/>
          </p:cNvSpPr>
          <p:nvPr/>
        </p:nvSpPr>
        <p:spPr bwMode="invGray">
          <a:xfrm>
            <a:off x="4965779" y="4956514"/>
            <a:ext cx="544512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湖北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invGray">
          <a:xfrm>
            <a:off x="4905455" y="5421651"/>
            <a:ext cx="592137" cy="1698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srgbClr val="FFFFFF"/>
                </a:solidFill>
                <a:latin typeface="宋体" panose="02010600030101010101" pitchFamily="2" charset="-122"/>
              </a:rPr>
              <a:t>湖南</a:t>
            </a:r>
            <a:endParaRPr lang="zh-CN" altLang="en-US" sz="9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09" name="Rectangle 48"/>
          <p:cNvSpPr>
            <a:spLocks noChangeArrowheads="1"/>
          </p:cNvSpPr>
          <p:nvPr/>
        </p:nvSpPr>
        <p:spPr bwMode="invGray">
          <a:xfrm>
            <a:off x="5226130" y="5869327"/>
            <a:ext cx="376237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广东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white">
          <a:xfrm>
            <a:off x="4659392" y="5872502"/>
            <a:ext cx="754063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prstClr val="white"/>
                </a:solidFill>
                <a:latin typeface="宋体" panose="02010600030101010101" pitchFamily="2" charset="-122"/>
              </a:rPr>
              <a:t>广西</a:t>
            </a:r>
            <a:endParaRPr lang="zh-CN" altLang="en-US" sz="90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white">
          <a:xfrm>
            <a:off x="5134055" y="4558051"/>
            <a:ext cx="592137" cy="1698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河南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invGray">
          <a:xfrm>
            <a:off x="4992766" y="4189752"/>
            <a:ext cx="609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srgbClr val="FFFFFF"/>
                </a:solidFill>
                <a:latin typeface="宋体" panose="02010600030101010101" pitchFamily="2" charset="-122"/>
              </a:rPr>
              <a:t>山西</a:t>
            </a:r>
            <a:endParaRPr lang="zh-CN" altLang="en-US" sz="9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invGray">
          <a:xfrm>
            <a:off x="4232354" y="3638888"/>
            <a:ext cx="817562" cy="3508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内蒙古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4" name="Rectangle 54"/>
          <p:cNvSpPr>
            <a:spLocks noChangeArrowheads="1"/>
          </p:cNvSpPr>
          <p:nvPr/>
        </p:nvSpPr>
        <p:spPr bwMode="invGray">
          <a:xfrm>
            <a:off x="4576842" y="4529477"/>
            <a:ext cx="733425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陕西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5" name="Rectangle 55"/>
          <p:cNvSpPr>
            <a:spLocks noChangeArrowheads="1"/>
          </p:cNvSpPr>
          <p:nvPr/>
        </p:nvSpPr>
        <p:spPr bwMode="invGray">
          <a:xfrm>
            <a:off x="4343480" y="4050052"/>
            <a:ext cx="687387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srgbClr val="FFFFFF"/>
                </a:solidFill>
                <a:latin typeface="宋体" panose="02010600030101010101" pitchFamily="2" charset="-122"/>
              </a:rPr>
              <a:t>宁夏</a:t>
            </a:r>
            <a:endParaRPr lang="zh-CN" altLang="en-US" sz="9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6" name="Rectangle 56"/>
          <p:cNvSpPr>
            <a:spLocks noChangeArrowheads="1"/>
          </p:cNvSpPr>
          <p:nvPr/>
        </p:nvSpPr>
        <p:spPr bwMode="invGray">
          <a:xfrm>
            <a:off x="3163967" y="3591264"/>
            <a:ext cx="576263" cy="1698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甘肃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7" name="Rectangle 57"/>
          <p:cNvSpPr>
            <a:spLocks noChangeArrowheads="1"/>
          </p:cNvSpPr>
          <p:nvPr/>
        </p:nvSpPr>
        <p:spPr bwMode="invGray">
          <a:xfrm>
            <a:off x="3089355" y="4183401"/>
            <a:ext cx="706437" cy="1698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srgbClr val="FFFFFF"/>
                </a:solidFill>
                <a:latin typeface="宋体" panose="02010600030101010101" pitchFamily="2" charset="-122"/>
              </a:rPr>
              <a:t>青海</a:t>
            </a:r>
            <a:endParaRPr lang="zh-CN" altLang="en-US" sz="9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8" name="Rectangle 58"/>
          <p:cNvSpPr>
            <a:spLocks noChangeArrowheads="1"/>
          </p:cNvSpPr>
          <p:nvPr/>
        </p:nvSpPr>
        <p:spPr bwMode="invGray">
          <a:xfrm>
            <a:off x="3805317" y="4970801"/>
            <a:ext cx="735013" cy="3095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ts val="1140"/>
              </a:lnSpc>
            </a:pPr>
            <a:r>
              <a:rPr lang="zh-CN" altLang="en-US" sz="900">
                <a:solidFill>
                  <a:prstClr val="white"/>
                </a:solidFill>
                <a:latin typeface="宋体" panose="02010600030101010101" pitchFamily="2" charset="-122"/>
              </a:rPr>
              <a:t>四川</a:t>
            </a:r>
            <a:endParaRPr lang="zh-CN" altLang="en-US" sz="900">
              <a:solidFill>
                <a:prstClr val="white"/>
              </a:solidFill>
              <a:latin typeface="宋体" panose="02010600030101010101" pitchFamily="2" charset="-122"/>
            </a:endParaRPr>
          </a:p>
          <a:p>
            <a:pPr algn="ctr" eaLnBrk="0" hangingPunct="0">
              <a:lnSpc>
                <a:spcPts val="1140"/>
              </a:lnSpc>
            </a:pPr>
            <a:endParaRPr lang="zh-CN" altLang="zh-CN" sz="90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19" name="Rectangle 59"/>
          <p:cNvSpPr>
            <a:spLocks noChangeArrowheads="1"/>
          </p:cNvSpPr>
          <p:nvPr/>
        </p:nvSpPr>
        <p:spPr bwMode="invGray">
          <a:xfrm>
            <a:off x="4333954" y="5540713"/>
            <a:ext cx="735012" cy="1539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贵州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20" name="Rectangle 60"/>
          <p:cNvSpPr>
            <a:spLocks noChangeArrowheads="1"/>
          </p:cNvSpPr>
          <p:nvPr/>
        </p:nvSpPr>
        <p:spPr bwMode="invGray">
          <a:xfrm>
            <a:off x="3616405" y="5731214"/>
            <a:ext cx="687387" cy="1698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srgbClr val="FFFFFF"/>
                </a:solidFill>
                <a:latin typeface="宋体" panose="02010600030101010101" pitchFamily="2" charset="-122"/>
              </a:rPr>
              <a:t>云南</a:t>
            </a:r>
            <a:endParaRPr lang="zh-CN" altLang="en-US" sz="9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21" name="Rectangle 61"/>
          <p:cNvSpPr>
            <a:spLocks noChangeArrowheads="1"/>
          </p:cNvSpPr>
          <p:nvPr/>
        </p:nvSpPr>
        <p:spPr bwMode="invGray">
          <a:xfrm>
            <a:off x="2189241" y="4661239"/>
            <a:ext cx="514350" cy="1698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西藏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22" name="Rectangle 62"/>
          <p:cNvSpPr>
            <a:spLocks noChangeArrowheads="1"/>
          </p:cNvSpPr>
          <p:nvPr/>
        </p:nvSpPr>
        <p:spPr bwMode="invGray">
          <a:xfrm>
            <a:off x="2127329" y="3311864"/>
            <a:ext cx="736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srgbClr val="FFFFFF"/>
                </a:solidFill>
                <a:latin typeface="宋体" panose="02010600030101010101" pitchFamily="2" charset="-122"/>
              </a:rPr>
              <a:t>新疆</a:t>
            </a:r>
            <a:endParaRPr lang="zh-CN" altLang="en-US" sz="9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23" name="Rectangle 63"/>
          <p:cNvSpPr>
            <a:spLocks noChangeArrowheads="1"/>
          </p:cNvSpPr>
          <p:nvPr/>
        </p:nvSpPr>
        <p:spPr bwMode="invGray">
          <a:xfrm>
            <a:off x="5835730" y="4581864"/>
            <a:ext cx="1108075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江苏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24" name="Rectangle 64"/>
          <p:cNvSpPr>
            <a:spLocks noChangeArrowheads="1"/>
          </p:cNvSpPr>
          <p:nvPr/>
        </p:nvSpPr>
        <p:spPr bwMode="invGray">
          <a:xfrm>
            <a:off x="5946854" y="5162889"/>
            <a:ext cx="654050" cy="1047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rPr>
              <a:t>浙江</a:t>
            </a: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25" name="Rectangle 66"/>
          <p:cNvSpPr>
            <a:spLocks noChangeArrowheads="1"/>
          </p:cNvSpPr>
          <p:nvPr/>
        </p:nvSpPr>
        <p:spPr bwMode="invGray">
          <a:xfrm rot="-3078897">
            <a:off x="6108780" y="5596277"/>
            <a:ext cx="668337" cy="1666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19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518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6500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defTabSz="804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defTabSz="804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1140"/>
              </a:lnSpc>
            </a:pPr>
            <a:r>
              <a:rPr lang="zh-CN" altLang="en-US" sz="900">
                <a:solidFill>
                  <a:prstClr val="white"/>
                </a:solidFill>
                <a:latin typeface="宋体" panose="02010600030101010101" pitchFamily="2" charset="-122"/>
              </a:rPr>
              <a:t>台湾</a:t>
            </a:r>
            <a:endParaRPr lang="zh-CN" altLang="en-US" sz="90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265307" y="6543425"/>
            <a:ext cx="436729" cy="15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8" name="圆角矩形 127"/>
          <p:cNvSpPr/>
          <p:nvPr/>
        </p:nvSpPr>
        <p:spPr>
          <a:xfrm>
            <a:off x="929869" y="6091178"/>
            <a:ext cx="867380" cy="458581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40-50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267002" y="6264241"/>
            <a:ext cx="436729" cy="154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0" name="圆角矩形 129"/>
          <p:cNvSpPr/>
          <p:nvPr/>
        </p:nvSpPr>
        <p:spPr>
          <a:xfrm>
            <a:off x="914106" y="6416195"/>
            <a:ext cx="867380" cy="335500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小时以下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圆角矩形 130"/>
          <p:cNvSpPr/>
          <p:nvPr/>
        </p:nvSpPr>
        <p:spPr>
          <a:xfrm>
            <a:off x="934696" y="5806569"/>
            <a:ext cx="867380" cy="458581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50-60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71829" y="5993700"/>
            <a:ext cx="436729" cy="154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3" name="圆角矩形 132"/>
          <p:cNvSpPr/>
          <p:nvPr/>
        </p:nvSpPr>
        <p:spPr>
          <a:xfrm>
            <a:off x="931081" y="5565852"/>
            <a:ext cx="867380" cy="458581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60-70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268214" y="5738915"/>
            <a:ext cx="436729" cy="1544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5" name="圆角矩形 134"/>
          <p:cNvSpPr/>
          <p:nvPr/>
        </p:nvSpPr>
        <p:spPr>
          <a:xfrm>
            <a:off x="933763" y="5313771"/>
            <a:ext cx="867380" cy="458581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70-80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270896" y="5486834"/>
            <a:ext cx="436729" cy="1544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7" name="圆角矩形 136"/>
          <p:cNvSpPr/>
          <p:nvPr/>
        </p:nvSpPr>
        <p:spPr>
          <a:xfrm>
            <a:off x="937110" y="5073054"/>
            <a:ext cx="867380" cy="458581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80-90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274243" y="5246117"/>
            <a:ext cx="436729" cy="154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9" name="圆角矩形 138"/>
          <p:cNvSpPr/>
          <p:nvPr/>
        </p:nvSpPr>
        <p:spPr>
          <a:xfrm>
            <a:off x="949096" y="4846146"/>
            <a:ext cx="867380" cy="458581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2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小时以上</a:t>
            </a:r>
            <a:endParaRPr lang="en-US" altLang="zh-CN" sz="12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72161" y="5019209"/>
            <a:ext cx="436729" cy="154478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1" name="图片 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2338" y="1683911"/>
            <a:ext cx="4396728" cy="5087116"/>
          </a:xfrm>
          <a:prstGeom prst="rect">
            <a:avLst/>
          </a:prstGeom>
        </p:spPr>
      </p:pic>
      <p:sp>
        <p:nvSpPr>
          <p:cNvPr id="142" name="圆角矩形 141"/>
          <p:cNvSpPr/>
          <p:nvPr/>
        </p:nvSpPr>
        <p:spPr>
          <a:xfrm>
            <a:off x="234439" y="900380"/>
            <a:ext cx="11174003" cy="81238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可以看到双</a:t>
            </a:r>
            <a:r>
              <a:rPr lang="en-US" altLang="zh-CN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仓配系统单量与时效并不完全呈关联关系，</a:t>
            </a:r>
            <a:r>
              <a:rPr lang="zh-CN" altLang="en-US" kern="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而与菜鸟中国智能骨干网仓配布点成正比关系，胡焕庸</a:t>
            </a:r>
            <a:r>
              <a:rPr lang="zh-CN" altLang="en-US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线以东大部分区域双</a:t>
            </a:r>
            <a:r>
              <a:rPr lang="en-US" altLang="zh-CN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包裹均可做到</a:t>
            </a:r>
            <a:r>
              <a:rPr lang="en-US" altLang="zh-CN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日内达，江浙地区普遍在</a:t>
            </a:r>
            <a:r>
              <a:rPr lang="en-US" altLang="zh-CN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48</a:t>
            </a:r>
            <a:r>
              <a:rPr lang="zh-CN" altLang="en-US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小时</a:t>
            </a:r>
            <a:r>
              <a:rPr lang="zh-CN" altLang="en-US" kern="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以内</a:t>
            </a:r>
            <a:endParaRPr lang="en-US" altLang="zh-CN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 bwMode="auto">
          <a:xfrm>
            <a:off x="1966856" y="6534490"/>
            <a:ext cx="2265498" cy="3139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数据来源：菜鸟网络</a:t>
            </a:r>
            <a:endParaRPr lang="zh-CN" altLang="en-US" sz="12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9644"/>
            <a:ext cx="7729538" cy="4747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智能骨干网对供应链协同的价值初现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846162" y="2483893"/>
          <a:ext cx="8188657" cy="383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圆角矩形 6"/>
          <p:cNvSpPr/>
          <p:nvPr/>
        </p:nvSpPr>
        <p:spPr>
          <a:xfrm>
            <a:off x="627796" y="1172402"/>
            <a:ext cx="10372300" cy="812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物流效率较前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年有显著提升，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年签收峰值发生在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年在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14,13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年并不明显；截止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日，已经有近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80%</a:t>
            </a:r>
            <a:r>
              <a:rPr lang="zh-CN" altLang="en-US" kern="0" dirty="0">
                <a:latin typeface="宋体" panose="02010600030101010101" pitchFamily="2" charset="-122"/>
                <a:ea typeface="宋体" panose="02010600030101010101" pitchFamily="2" charset="-122"/>
              </a:rPr>
              <a:t>包裹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过被签收，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年为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72%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67.6%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，效率提升超过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10%</a:t>
            </a:r>
            <a:endParaRPr lang="en-US" altLang="zh-CN" kern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体现了社会对新经济消费习惯的适应，同时，由于地缘经济因素，快递效率提升难度上限显见</a:t>
            </a:r>
            <a:endParaRPr lang="en-US" altLang="zh-CN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1952624" y="2128838"/>
          <a:ext cx="7019925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圆角矩形 5"/>
          <p:cNvSpPr/>
          <p:nvPr/>
        </p:nvSpPr>
        <p:spPr>
          <a:xfrm>
            <a:off x="713520" y="1085271"/>
            <a:ext cx="10372300" cy="812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是一个动态游戏，随着时间的增加，规模任务量也在增加，实际上，面对每年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50%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的业务增长速度，电商物流基础服务能力在倒逼升级，双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一亿件包裹完成签收的时间，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年用了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天，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年仅用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3.2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en-US" altLang="zh-CN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182261" y="6286500"/>
            <a:ext cx="2377342" cy="406194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单位：天</a:t>
            </a:r>
            <a:endParaRPr lang="en-US" altLang="zh-CN" sz="120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59644"/>
            <a:ext cx="7729538" cy="4747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智能骨干网对供应链协同的价值初现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2156346" y="2442950"/>
          <a:ext cx="7246961" cy="369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矩形 4"/>
          <p:cNvSpPr/>
          <p:nvPr/>
        </p:nvSpPr>
        <p:spPr>
          <a:xfrm>
            <a:off x="0" y="259644"/>
            <a:ext cx="6029053" cy="4136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原因分析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1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：产业数据联动提升总体组织效率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53185" y="1416249"/>
            <a:ext cx="10372300" cy="812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效率提升是产业协同的结果，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年之后均为菜鸟牵头当日揽收，</a:t>
            </a:r>
            <a:r>
              <a:rPr lang="zh-CN" altLang="en-US" kern="0" dirty="0">
                <a:latin typeface="宋体" panose="02010600030101010101" pitchFamily="2" charset="-122"/>
                <a:ea typeface="宋体" panose="02010600030101010101" pitchFamily="2" charset="-122"/>
              </a:rPr>
              <a:t>揽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收峰值为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日，此前为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日。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11-14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日间，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年实际揽收率占双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总量的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70%,2015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60.7%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53.9%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。揽收效率的提升大幅提升了总体效能。新经济条件的产业联动，产业协同效应开始出现。</a:t>
            </a:r>
            <a:endParaRPr lang="en-US" altLang="zh-CN" kern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2419420" y="2214564"/>
          <a:ext cx="6553130" cy="39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矩形 4"/>
          <p:cNvSpPr/>
          <p:nvPr/>
        </p:nvSpPr>
        <p:spPr>
          <a:xfrm>
            <a:off x="0" y="259644"/>
            <a:ext cx="5070769" cy="4136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原因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分析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2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：仓配订单量增加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53198" y="1003913"/>
            <a:ext cx="10372300" cy="812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预售与仓配业务量的增加可以明显提升时效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,2016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年菜鸟仓配订单量比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2014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年启动时增加了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36192" y="696536"/>
            <a:ext cx="8176309" cy="5475938"/>
            <a:chOff x="107504" y="483518"/>
            <a:chExt cx="5865031" cy="4392000"/>
          </a:xfrm>
        </p:grpSpPr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107504" y="483518"/>
              <a:ext cx="5675746" cy="4392000"/>
              <a:chOff x="1449825" y="375032"/>
              <a:chExt cx="6128135" cy="4742064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449825" y="375032"/>
                <a:ext cx="6128135" cy="4742064"/>
                <a:chOff x="1449825" y="375032"/>
                <a:chExt cx="6128135" cy="4742064"/>
              </a:xfrm>
            </p:grpSpPr>
            <p:sp>
              <p:nvSpPr>
                <p:cNvPr id="80" name="Freeform 7"/>
                <p:cNvSpPr/>
                <p:nvPr/>
              </p:nvSpPr>
              <p:spPr bwMode="auto">
                <a:xfrm>
                  <a:off x="1481375" y="378354"/>
                  <a:ext cx="6096585" cy="4738742"/>
                </a:xfrm>
                <a:custGeom>
                  <a:avLst/>
                  <a:gdLst>
                    <a:gd name="T0" fmla="*/ 3152 w 5024"/>
                    <a:gd name="T1" fmla="*/ 3764 h 3914"/>
                    <a:gd name="T2" fmla="*/ 2904 w 5024"/>
                    <a:gd name="T3" fmla="*/ 3696 h 3914"/>
                    <a:gd name="T4" fmla="*/ 2720 w 5024"/>
                    <a:gd name="T5" fmla="*/ 3612 h 3914"/>
                    <a:gd name="T6" fmla="*/ 2446 w 5024"/>
                    <a:gd name="T7" fmla="*/ 3668 h 3914"/>
                    <a:gd name="T8" fmla="*/ 2320 w 5024"/>
                    <a:gd name="T9" fmla="*/ 3792 h 3914"/>
                    <a:gd name="T10" fmla="*/ 2124 w 5024"/>
                    <a:gd name="T11" fmla="*/ 3656 h 3914"/>
                    <a:gd name="T12" fmla="*/ 1982 w 5024"/>
                    <a:gd name="T13" fmla="*/ 3478 h 3914"/>
                    <a:gd name="T14" fmla="*/ 2098 w 5024"/>
                    <a:gd name="T15" fmla="*/ 3086 h 3914"/>
                    <a:gd name="T16" fmla="*/ 1936 w 5024"/>
                    <a:gd name="T17" fmla="*/ 3024 h 3914"/>
                    <a:gd name="T18" fmla="*/ 1656 w 5024"/>
                    <a:gd name="T19" fmla="*/ 3038 h 3914"/>
                    <a:gd name="T20" fmla="*/ 1382 w 5024"/>
                    <a:gd name="T21" fmla="*/ 2958 h 3914"/>
                    <a:gd name="T22" fmla="*/ 1096 w 5024"/>
                    <a:gd name="T23" fmla="*/ 2970 h 3914"/>
                    <a:gd name="T24" fmla="*/ 828 w 5024"/>
                    <a:gd name="T25" fmla="*/ 2860 h 3914"/>
                    <a:gd name="T26" fmla="*/ 628 w 5024"/>
                    <a:gd name="T27" fmla="*/ 2666 h 3914"/>
                    <a:gd name="T28" fmla="*/ 312 w 5024"/>
                    <a:gd name="T29" fmla="*/ 2400 h 3914"/>
                    <a:gd name="T30" fmla="*/ 278 w 5024"/>
                    <a:gd name="T31" fmla="*/ 2192 h 3914"/>
                    <a:gd name="T32" fmla="*/ 262 w 5024"/>
                    <a:gd name="T33" fmla="*/ 1920 h 3914"/>
                    <a:gd name="T34" fmla="*/ 114 w 5024"/>
                    <a:gd name="T35" fmla="*/ 1734 h 3914"/>
                    <a:gd name="T36" fmla="*/ 86 w 5024"/>
                    <a:gd name="T37" fmla="*/ 1410 h 3914"/>
                    <a:gd name="T38" fmla="*/ 8 w 5024"/>
                    <a:gd name="T39" fmla="*/ 1272 h 3914"/>
                    <a:gd name="T40" fmla="*/ 254 w 5024"/>
                    <a:gd name="T41" fmla="*/ 1198 h 3914"/>
                    <a:gd name="T42" fmla="*/ 534 w 5024"/>
                    <a:gd name="T43" fmla="*/ 1158 h 3914"/>
                    <a:gd name="T44" fmla="*/ 724 w 5024"/>
                    <a:gd name="T45" fmla="*/ 820 h 3914"/>
                    <a:gd name="T46" fmla="*/ 994 w 5024"/>
                    <a:gd name="T47" fmla="*/ 664 h 3914"/>
                    <a:gd name="T48" fmla="*/ 1230 w 5024"/>
                    <a:gd name="T49" fmla="*/ 626 h 3914"/>
                    <a:gd name="T50" fmla="*/ 1456 w 5024"/>
                    <a:gd name="T51" fmla="*/ 530 h 3914"/>
                    <a:gd name="T52" fmla="*/ 1586 w 5024"/>
                    <a:gd name="T53" fmla="*/ 898 h 3914"/>
                    <a:gd name="T54" fmla="*/ 1986 w 5024"/>
                    <a:gd name="T55" fmla="*/ 1198 h 3914"/>
                    <a:gd name="T56" fmla="*/ 2578 w 5024"/>
                    <a:gd name="T57" fmla="*/ 1398 h 3914"/>
                    <a:gd name="T58" fmla="*/ 2920 w 5024"/>
                    <a:gd name="T59" fmla="*/ 1360 h 3914"/>
                    <a:gd name="T60" fmla="*/ 3282 w 5024"/>
                    <a:gd name="T61" fmla="*/ 1212 h 3914"/>
                    <a:gd name="T62" fmla="*/ 3368 w 5024"/>
                    <a:gd name="T63" fmla="*/ 1050 h 3914"/>
                    <a:gd name="T64" fmla="*/ 3636 w 5024"/>
                    <a:gd name="T65" fmla="*/ 882 h 3914"/>
                    <a:gd name="T66" fmla="*/ 3792 w 5024"/>
                    <a:gd name="T67" fmla="*/ 664 h 3914"/>
                    <a:gd name="T68" fmla="*/ 3554 w 5024"/>
                    <a:gd name="T69" fmla="*/ 718 h 3914"/>
                    <a:gd name="T70" fmla="*/ 3700 w 5024"/>
                    <a:gd name="T71" fmla="*/ 476 h 3914"/>
                    <a:gd name="T72" fmla="*/ 3790 w 5024"/>
                    <a:gd name="T73" fmla="*/ 138 h 3914"/>
                    <a:gd name="T74" fmla="*/ 4078 w 5024"/>
                    <a:gd name="T75" fmla="*/ 20 h 3914"/>
                    <a:gd name="T76" fmla="*/ 4372 w 5024"/>
                    <a:gd name="T77" fmla="*/ 288 h 3914"/>
                    <a:gd name="T78" fmla="*/ 4626 w 5024"/>
                    <a:gd name="T79" fmla="*/ 396 h 3914"/>
                    <a:gd name="T80" fmla="*/ 4950 w 5024"/>
                    <a:gd name="T81" fmla="*/ 342 h 3914"/>
                    <a:gd name="T82" fmla="*/ 4994 w 5024"/>
                    <a:gd name="T83" fmla="*/ 714 h 3914"/>
                    <a:gd name="T84" fmla="*/ 4884 w 5024"/>
                    <a:gd name="T85" fmla="*/ 896 h 3914"/>
                    <a:gd name="T86" fmla="*/ 4832 w 5024"/>
                    <a:gd name="T87" fmla="*/ 1116 h 3914"/>
                    <a:gd name="T88" fmla="*/ 4722 w 5024"/>
                    <a:gd name="T89" fmla="*/ 1230 h 3914"/>
                    <a:gd name="T90" fmla="*/ 4482 w 5024"/>
                    <a:gd name="T91" fmla="*/ 1412 h 3914"/>
                    <a:gd name="T92" fmla="*/ 4206 w 5024"/>
                    <a:gd name="T93" fmla="*/ 1678 h 3914"/>
                    <a:gd name="T94" fmla="*/ 4196 w 5024"/>
                    <a:gd name="T95" fmla="*/ 1430 h 3914"/>
                    <a:gd name="T96" fmla="*/ 3866 w 5024"/>
                    <a:gd name="T97" fmla="*/ 1690 h 3914"/>
                    <a:gd name="T98" fmla="*/ 3988 w 5024"/>
                    <a:gd name="T99" fmla="*/ 1796 h 3914"/>
                    <a:gd name="T100" fmla="*/ 4328 w 5024"/>
                    <a:gd name="T101" fmla="*/ 1834 h 3914"/>
                    <a:gd name="T102" fmla="*/ 4100 w 5024"/>
                    <a:gd name="T103" fmla="*/ 2054 h 3914"/>
                    <a:gd name="T104" fmla="*/ 4268 w 5024"/>
                    <a:gd name="T105" fmla="*/ 2378 h 3914"/>
                    <a:gd name="T106" fmla="*/ 4384 w 5024"/>
                    <a:gd name="T107" fmla="*/ 2538 h 3914"/>
                    <a:gd name="T108" fmla="*/ 4424 w 5024"/>
                    <a:gd name="T109" fmla="*/ 2668 h 3914"/>
                    <a:gd name="T110" fmla="*/ 4380 w 5024"/>
                    <a:gd name="T111" fmla="*/ 2774 h 3914"/>
                    <a:gd name="T112" fmla="*/ 4282 w 5024"/>
                    <a:gd name="T113" fmla="*/ 3048 h 3914"/>
                    <a:gd name="T114" fmla="*/ 4242 w 5024"/>
                    <a:gd name="T115" fmla="*/ 3212 h 3914"/>
                    <a:gd name="T116" fmla="*/ 4136 w 5024"/>
                    <a:gd name="T117" fmla="*/ 3370 h 3914"/>
                    <a:gd name="T118" fmla="*/ 3930 w 5024"/>
                    <a:gd name="T119" fmla="*/ 3558 h 3914"/>
                    <a:gd name="T120" fmla="*/ 3726 w 5024"/>
                    <a:gd name="T121" fmla="*/ 3658 h 3914"/>
                    <a:gd name="T122" fmla="*/ 3512 w 5024"/>
                    <a:gd name="T123" fmla="*/ 3730 h 3914"/>
                    <a:gd name="T124" fmla="*/ 3288 w 5024"/>
                    <a:gd name="T125" fmla="*/ 3834 h 391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024"/>
                    <a:gd name="T190" fmla="*/ 0 h 3914"/>
                    <a:gd name="T191" fmla="*/ 5024 w 5024"/>
                    <a:gd name="T192" fmla="*/ 3914 h 391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024" h="3914">
                      <a:moveTo>
                        <a:pt x="3272" y="3914"/>
                      </a:moveTo>
                      <a:lnTo>
                        <a:pt x="3272" y="3914"/>
                      </a:lnTo>
                      <a:lnTo>
                        <a:pt x="3258" y="3900"/>
                      </a:lnTo>
                      <a:lnTo>
                        <a:pt x="3250" y="3888"/>
                      </a:lnTo>
                      <a:lnTo>
                        <a:pt x="3246" y="3878"/>
                      </a:lnTo>
                      <a:lnTo>
                        <a:pt x="3242" y="3866"/>
                      </a:lnTo>
                      <a:lnTo>
                        <a:pt x="3216" y="3828"/>
                      </a:lnTo>
                      <a:lnTo>
                        <a:pt x="3216" y="3810"/>
                      </a:lnTo>
                      <a:lnTo>
                        <a:pt x="3216" y="3796"/>
                      </a:lnTo>
                      <a:lnTo>
                        <a:pt x="3218" y="3790"/>
                      </a:lnTo>
                      <a:lnTo>
                        <a:pt x="3222" y="3784"/>
                      </a:lnTo>
                      <a:lnTo>
                        <a:pt x="3226" y="3780"/>
                      </a:lnTo>
                      <a:lnTo>
                        <a:pt x="3234" y="3776"/>
                      </a:lnTo>
                      <a:lnTo>
                        <a:pt x="3236" y="3770"/>
                      </a:lnTo>
                      <a:lnTo>
                        <a:pt x="3226" y="3770"/>
                      </a:lnTo>
                      <a:lnTo>
                        <a:pt x="3218" y="3772"/>
                      </a:lnTo>
                      <a:lnTo>
                        <a:pt x="3208" y="3776"/>
                      </a:lnTo>
                      <a:lnTo>
                        <a:pt x="3198" y="3782"/>
                      </a:lnTo>
                      <a:lnTo>
                        <a:pt x="3188" y="3790"/>
                      </a:lnTo>
                      <a:lnTo>
                        <a:pt x="3156" y="3790"/>
                      </a:lnTo>
                      <a:lnTo>
                        <a:pt x="3152" y="3764"/>
                      </a:lnTo>
                      <a:lnTo>
                        <a:pt x="3138" y="3758"/>
                      </a:lnTo>
                      <a:lnTo>
                        <a:pt x="3132" y="3752"/>
                      </a:lnTo>
                      <a:lnTo>
                        <a:pt x="3130" y="3746"/>
                      </a:lnTo>
                      <a:lnTo>
                        <a:pt x="3126" y="3740"/>
                      </a:lnTo>
                      <a:lnTo>
                        <a:pt x="3122" y="3742"/>
                      </a:lnTo>
                      <a:lnTo>
                        <a:pt x="3120" y="3744"/>
                      </a:lnTo>
                      <a:lnTo>
                        <a:pt x="3118" y="3750"/>
                      </a:lnTo>
                      <a:lnTo>
                        <a:pt x="3116" y="3760"/>
                      </a:lnTo>
                      <a:lnTo>
                        <a:pt x="3114" y="3770"/>
                      </a:lnTo>
                      <a:lnTo>
                        <a:pt x="3102" y="3770"/>
                      </a:lnTo>
                      <a:lnTo>
                        <a:pt x="3100" y="3768"/>
                      </a:lnTo>
                      <a:lnTo>
                        <a:pt x="3094" y="3766"/>
                      </a:lnTo>
                      <a:lnTo>
                        <a:pt x="3086" y="3768"/>
                      </a:lnTo>
                      <a:lnTo>
                        <a:pt x="3076" y="3770"/>
                      </a:lnTo>
                      <a:lnTo>
                        <a:pt x="3070" y="3774"/>
                      </a:lnTo>
                      <a:lnTo>
                        <a:pt x="3040" y="3772"/>
                      </a:lnTo>
                      <a:lnTo>
                        <a:pt x="3012" y="3768"/>
                      </a:lnTo>
                      <a:lnTo>
                        <a:pt x="2986" y="3764"/>
                      </a:lnTo>
                      <a:lnTo>
                        <a:pt x="2962" y="3762"/>
                      </a:lnTo>
                      <a:lnTo>
                        <a:pt x="2952" y="3756"/>
                      </a:lnTo>
                      <a:lnTo>
                        <a:pt x="2944" y="3748"/>
                      </a:lnTo>
                      <a:lnTo>
                        <a:pt x="2928" y="3730"/>
                      </a:lnTo>
                      <a:lnTo>
                        <a:pt x="2904" y="3696"/>
                      </a:lnTo>
                      <a:lnTo>
                        <a:pt x="2904" y="3674"/>
                      </a:lnTo>
                      <a:lnTo>
                        <a:pt x="2914" y="3654"/>
                      </a:lnTo>
                      <a:lnTo>
                        <a:pt x="2918" y="3644"/>
                      </a:lnTo>
                      <a:lnTo>
                        <a:pt x="2920" y="3634"/>
                      </a:lnTo>
                      <a:lnTo>
                        <a:pt x="2898" y="3620"/>
                      </a:lnTo>
                      <a:lnTo>
                        <a:pt x="2868" y="3618"/>
                      </a:lnTo>
                      <a:lnTo>
                        <a:pt x="2834" y="3614"/>
                      </a:lnTo>
                      <a:lnTo>
                        <a:pt x="2818" y="3610"/>
                      </a:lnTo>
                      <a:lnTo>
                        <a:pt x="2804" y="3604"/>
                      </a:lnTo>
                      <a:lnTo>
                        <a:pt x="2792" y="3598"/>
                      </a:lnTo>
                      <a:lnTo>
                        <a:pt x="2786" y="3590"/>
                      </a:lnTo>
                      <a:lnTo>
                        <a:pt x="2780" y="3574"/>
                      </a:lnTo>
                      <a:lnTo>
                        <a:pt x="2774" y="3572"/>
                      </a:lnTo>
                      <a:lnTo>
                        <a:pt x="2764" y="3574"/>
                      </a:lnTo>
                      <a:lnTo>
                        <a:pt x="2756" y="3576"/>
                      </a:lnTo>
                      <a:lnTo>
                        <a:pt x="2748" y="3580"/>
                      </a:lnTo>
                      <a:lnTo>
                        <a:pt x="2740" y="3584"/>
                      </a:lnTo>
                      <a:lnTo>
                        <a:pt x="2734" y="3590"/>
                      </a:lnTo>
                      <a:lnTo>
                        <a:pt x="2728" y="3598"/>
                      </a:lnTo>
                      <a:lnTo>
                        <a:pt x="2720" y="3612"/>
                      </a:lnTo>
                      <a:lnTo>
                        <a:pt x="2708" y="3622"/>
                      </a:lnTo>
                      <a:lnTo>
                        <a:pt x="2698" y="3632"/>
                      </a:lnTo>
                      <a:lnTo>
                        <a:pt x="2660" y="3632"/>
                      </a:lnTo>
                      <a:lnTo>
                        <a:pt x="2656" y="3640"/>
                      </a:lnTo>
                      <a:lnTo>
                        <a:pt x="2646" y="3650"/>
                      </a:lnTo>
                      <a:lnTo>
                        <a:pt x="2630" y="3664"/>
                      </a:lnTo>
                      <a:lnTo>
                        <a:pt x="2606" y="3666"/>
                      </a:lnTo>
                      <a:lnTo>
                        <a:pt x="2590" y="3648"/>
                      </a:lnTo>
                      <a:lnTo>
                        <a:pt x="2586" y="3642"/>
                      </a:lnTo>
                      <a:lnTo>
                        <a:pt x="2580" y="3642"/>
                      </a:lnTo>
                      <a:lnTo>
                        <a:pt x="2574" y="3642"/>
                      </a:lnTo>
                      <a:lnTo>
                        <a:pt x="2566" y="3646"/>
                      </a:lnTo>
                      <a:lnTo>
                        <a:pt x="2550" y="3654"/>
                      </a:lnTo>
                      <a:lnTo>
                        <a:pt x="2540" y="3660"/>
                      </a:lnTo>
                      <a:lnTo>
                        <a:pt x="2516" y="3658"/>
                      </a:lnTo>
                      <a:lnTo>
                        <a:pt x="2504" y="3648"/>
                      </a:lnTo>
                      <a:lnTo>
                        <a:pt x="2494" y="3640"/>
                      </a:lnTo>
                      <a:lnTo>
                        <a:pt x="2484" y="3636"/>
                      </a:lnTo>
                      <a:lnTo>
                        <a:pt x="2474" y="3636"/>
                      </a:lnTo>
                      <a:lnTo>
                        <a:pt x="2446" y="3668"/>
                      </a:lnTo>
                      <a:lnTo>
                        <a:pt x="2420" y="3670"/>
                      </a:lnTo>
                      <a:lnTo>
                        <a:pt x="2404" y="3660"/>
                      </a:lnTo>
                      <a:lnTo>
                        <a:pt x="2398" y="3656"/>
                      </a:lnTo>
                      <a:lnTo>
                        <a:pt x="2392" y="3656"/>
                      </a:lnTo>
                      <a:lnTo>
                        <a:pt x="2384" y="3664"/>
                      </a:lnTo>
                      <a:lnTo>
                        <a:pt x="2382" y="3668"/>
                      </a:lnTo>
                      <a:lnTo>
                        <a:pt x="2380" y="3684"/>
                      </a:lnTo>
                      <a:lnTo>
                        <a:pt x="2388" y="3698"/>
                      </a:lnTo>
                      <a:lnTo>
                        <a:pt x="2394" y="3708"/>
                      </a:lnTo>
                      <a:lnTo>
                        <a:pt x="2396" y="3722"/>
                      </a:lnTo>
                      <a:lnTo>
                        <a:pt x="2396" y="3744"/>
                      </a:lnTo>
                      <a:lnTo>
                        <a:pt x="2396" y="3756"/>
                      </a:lnTo>
                      <a:lnTo>
                        <a:pt x="2396" y="3768"/>
                      </a:lnTo>
                      <a:lnTo>
                        <a:pt x="2404" y="3796"/>
                      </a:lnTo>
                      <a:lnTo>
                        <a:pt x="2404" y="3816"/>
                      </a:lnTo>
                      <a:lnTo>
                        <a:pt x="2394" y="3828"/>
                      </a:lnTo>
                      <a:lnTo>
                        <a:pt x="2372" y="3828"/>
                      </a:lnTo>
                      <a:lnTo>
                        <a:pt x="2320" y="3792"/>
                      </a:lnTo>
                      <a:lnTo>
                        <a:pt x="2320" y="3742"/>
                      </a:lnTo>
                      <a:lnTo>
                        <a:pt x="2316" y="3738"/>
                      </a:lnTo>
                      <a:lnTo>
                        <a:pt x="2310" y="3736"/>
                      </a:lnTo>
                      <a:lnTo>
                        <a:pt x="2302" y="3734"/>
                      </a:lnTo>
                      <a:lnTo>
                        <a:pt x="2280" y="3752"/>
                      </a:lnTo>
                      <a:lnTo>
                        <a:pt x="2268" y="3762"/>
                      </a:lnTo>
                      <a:lnTo>
                        <a:pt x="2258" y="3770"/>
                      </a:lnTo>
                      <a:lnTo>
                        <a:pt x="2250" y="3770"/>
                      </a:lnTo>
                      <a:lnTo>
                        <a:pt x="2244" y="3764"/>
                      </a:lnTo>
                      <a:lnTo>
                        <a:pt x="2238" y="3760"/>
                      </a:lnTo>
                      <a:lnTo>
                        <a:pt x="2228" y="3756"/>
                      </a:lnTo>
                      <a:lnTo>
                        <a:pt x="2214" y="3738"/>
                      </a:lnTo>
                      <a:lnTo>
                        <a:pt x="2208" y="3730"/>
                      </a:lnTo>
                      <a:lnTo>
                        <a:pt x="2202" y="3726"/>
                      </a:lnTo>
                      <a:lnTo>
                        <a:pt x="2182" y="3700"/>
                      </a:lnTo>
                      <a:lnTo>
                        <a:pt x="2160" y="3698"/>
                      </a:lnTo>
                      <a:lnTo>
                        <a:pt x="2144" y="3694"/>
                      </a:lnTo>
                      <a:lnTo>
                        <a:pt x="2134" y="3688"/>
                      </a:lnTo>
                      <a:lnTo>
                        <a:pt x="2128" y="3678"/>
                      </a:lnTo>
                      <a:lnTo>
                        <a:pt x="2124" y="3668"/>
                      </a:lnTo>
                      <a:lnTo>
                        <a:pt x="2124" y="3656"/>
                      </a:lnTo>
                      <a:lnTo>
                        <a:pt x="2124" y="3622"/>
                      </a:lnTo>
                      <a:lnTo>
                        <a:pt x="2132" y="3604"/>
                      </a:lnTo>
                      <a:lnTo>
                        <a:pt x="2130" y="3582"/>
                      </a:lnTo>
                      <a:lnTo>
                        <a:pt x="2094" y="3570"/>
                      </a:lnTo>
                      <a:lnTo>
                        <a:pt x="2088" y="3564"/>
                      </a:lnTo>
                      <a:lnTo>
                        <a:pt x="2088" y="3544"/>
                      </a:lnTo>
                      <a:lnTo>
                        <a:pt x="2086" y="3542"/>
                      </a:lnTo>
                      <a:lnTo>
                        <a:pt x="2084" y="3540"/>
                      </a:lnTo>
                      <a:lnTo>
                        <a:pt x="2082" y="3530"/>
                      </a:lnTo>
                      <a:lnTo>
                        <a:pt x="2078" y="3516"/>
                      </a:lnTo>
                      <a:lnTo>
                        <a:pt x="2064" y="3486"/>
                      </a:lnTo>
                      <a:lnTo>
                        <a:pt x="2060" y="3468"/>
                      </a:lnTo>
                      <a:lnTo>
                        <a:pt x="2054" y="3460"/>
                      </a:lnTo>
                      <a:lnTo>
                        <a:pt x="2050" y="3458"/>
                      </a:lnTo>
                      <a:lnTo>
                        <a:pt x="2046" y="3456"/>
                      </a:lnTo>
                      <a:lnTo>
                        <a:pt x="2036" y="3456"/>
                      </a:lnTo>
                      <a:lnTo>
                        <a:pt x="1994" y="3478"/>
                      </a:lnTo>
                      <a:lnTo>
                        <a:pt x="1982" y="3478"/>
                      </a:lnTo>
                      <a:lnTo>
                        <a:pt x="1974" y="3476"/>
                      </a:lnTo>
                      <a:lnTo>
                        <a:pt x="1968" y="3474"/>
                      </a:lnTo>
                      <a:lnTo>
                        <a:pt x="1964" y="3470"/>
                      </a:lnTo>
                      <a:lnTo>
                        <a:pt x="1964" y="3372"/>
                      </a:lnTo>
                      <a:lnTo>
                        <a:pt x="1972" y="3352"/>
                      </a:lnTo>
                      <a:lnTo>
                        <a:pt x="1980" y="3336"/>
                      </a:lnTo>
                      <a:lnTo>
                        <a:pt x="1992" y="3322"/>
                      </a:lnTo>
                      <a:lnTo>
                        <a:pt x="2002" y="3308"/>
                      </a:lnTo>
                      <a:lnTo>
                        <a:pt x="2016" y="3296"/>
                      </a:lnTo>
                      <a:lnTo>
                        <a:pt x="2030" y="3284"/>
                      </a:lnTo>
                      <a:lnTo>
                        <a:pt x="2064" y="3260"/>
                      </a:lnTo>
                      <a:lnTo>
                        <a:pt x="2068" y="3258"/>
                      </a:lnTo>
                      <a:lnTo>
                        <a:pt x="2070" y="3254"/>
                      </a:lnTo>
                      <a:lnTo>
                        <a:pt x="2074" y="3236"/>
                      </a:lnTo>
                      <a:lnTo>
                        <a:pt x="2074" y="3210"/>
                      </a:lnTo>
                      <a:lnTo>
                        <a:pt x="2080" y="3192"/>
                      </a:lnTo>
                      <a:lnTo>
                        <a:pt x="2084" y="3176"/>
                      </a:lnTo>
                      <a:lnTo>
                        <a:pt x="2084" y="3146"/>
                      </a:lnTo>
                      <a:lnTo>
                        <a:pt x="2088" y="3128"/>
                      </a:lnTo>
                      <a:lnTo>
                        <a:pt x="2092" y="3122"/>
                      </a:lnTo>
                      <a:lnTo>
                        <a:pt x="2096" y="3116"/>
                      </a:lnTo>
                      <a:lnTo>
                        <a:pt x="2098" y="3086"/>
                      </a:lnTo>
                      <a:lnTo>
                        <a:pt x="2092" y="3076"/>
                      </a:lnTo>
                      <a:lnTo>
                        <a:pt x="2086" y="3068"/>
                      </a:lnTo>
                      <a:lnTo>
                        <a:pt x="2070" y="3056"/>
                      </a:lnTo>
                      <a:lnTo>
                        <a:pt x="2058" y="3046"/>
                      </a:lnTo>
                      <a:lnTo>
                        <a:pt x="2052" y="3040"/>
                      </a:lnTo>
                      <a:lnTo>
                        <a:pt x="2048" y="3034"/>
                      </a:lnTo>
                      <a:lnTo>
                        <a:pt x="2048" y="2998"/>
                      </a:lnTo>
                      <a:lnTo>
                        <a:pt x="2044" y="2998"/>
                      </a:lnTo>
                      <a:lnTo>
                        <a:pt x="2036" y="2982"/>
                      </a:lnTo>
                      <a:lnTo>
                        <a:pt x="2026" y="2970"/>
                      </a:lnTo>
                      <a:lnTo>
                        <a:pt x="2010" y="2950"/>
                      </a:lnTo>
                      <a:lnTo>
                        <a:pt x="1990" y="2950"/>
                      </a:lnTo>
                      <a:lnTo>
                        <a:pt x="1974" y="2966"/>
                      </a:lnTo>
                      <a:lnTo>
                        <a:pt x="1974" y="2980"/>
                      </a:lnTo>
                      <a:lnTo>
                        <a:pt x="1972" y="2996"/>
                      </a:lnTo>
                      <a:lnTo>
                        <a:pt x="1968" y="3012"/>
                      </a:lnTo>
                      <a:lnTo>
                        <a:pt x="1964" y="3018"/>
                      </a:lnTo>
                      <a:lnTo>
                        <a:pt x="1960" y="3024"/>
                      </a:lnTo>
                      <a:lnTo>
                        <a:pt x="1936" y="3024"/>
                      </a:lnTo>
                      <a:lnTo>
                        <a:pt x="1918" y="3016"/>
                      </a:lnTo>
                      <a:lnTo>
                        <a:pt x="1906" y="3008"/>
                      </a:lnTo>
                      <a:lnTo>
                        <a:pt x="1902" y="3002"/>
                      </a:lnTo>
                      <a:lnTo>
                        <a:pt x="1898" y="2998"/>
                      </a:lnTo>
                      <a:lnTo>
                        <a:pt x="1896" y="2990"/>
                      </a:lnTo>
                      <a:lnTo>
                        <a:pt x="1896" y="2982"/>
                      </a:lnTo>
                      <a:lnTo>
                        <a:pt x="1878" y="2974"/>
                      </a:lnTo>
                      <a:lnTo>
                        <a:pt x="1862" y="2968"/>
                      </a:lnTo>
                      <a:lnTo>
                        <a:pt x="1838" y="2960"/>
                      </a:lnTo>
                      <a:lnTo>
                        <a:pt x="1826" y="2946"/>
                      </a:lnTo>
                      <a:lnTo>
                        <a:pt x="1810" y="2946"/>
                      </a:lnTo>
                      <a:lnTo>
                        <a:pt x="1792" y="2960"/>
                      </a:lnTo>
                      <a:lnTo>
                        <a:pt x="1774" y="2972"/>
                      </a:lnTo>
                      <a:lnTo>
                        <a:pt x="1738" y="2996"/>
                      </a:lnTo>
                      <a:lnTo>
                        <a:pt x="1726" y="2998"/>
                      </a:lnTo>
                      <a:lnTo>
                        <a:pt x="1718" y="3000"/>
                      </a:lnTo>
                      <a:lnTo>
                        <a:pt x="1712" y="3004"/>
                      </a:lnTo>
                      <a:lnTo>
                        <a:pt x="1706" y="3008"/>
                      </a:lnTo>
                      <a:lnTo>
                        <a:pt x="1698" y="3020"/>
                      </a:lnTo>
                      <a:lnTo>
                        <a:pt x="1688" y="3034"/>
                      </a:lnTo>
                      <a:lnTo>
                        <a:pt x="1664" y="3036"/>
                      </a:lnTo>
                      <a:lnTo>
                        <a:pt x="1656" y="3038"/>
                      </a:lnTo>
                      <a:lnTo>
                        <a:pt x="1650" y="3042"/>
                      </a:lnTo>
                      <a:lnTo>
                        <a:pt x="1640" y="3054"/>
                      </a:lnTo>
                      <a:lnTo>
                        <a:pt x="1624" y="3072"/>
                      </a:lnTo>
                      <a:lnTo>
                        <a:pt x="1614" y="3078"/>
                      </a:lnTo>
                      <a:lnTo>
                        <a:pt x="1600" y="3082"/>
                      </a:lnTo>
                      <a:lnTo>
                        <a:pt x="1576" y="3086"/>
                      </a:lnTo>
                      <a:lnTo>
                        <a:pt x="1574" y="3092"/>
                      </a:lnTo>
                      <a:lnTo>
                        <a:pt x="1472" y="3088"/>
                      </a:lnTo>
                      <a:lnTo>
                        <a:pt x="1454" y="3090"/>
                      </a:lnTo>
                      <a:lnTo>
                        <a:pt x="1436" y="3090"/>
                      </a:lnTo>
                      <a:lnTo>
                        <a:pt x="1428" y="3088"/>
                      </a:lnTo>
                      <a:lnTo>
                        <a:pt x="1422" y="3086"/>
                      </a:lnTo>
                      <a:lnTo>
                        <a:pt x="1416" y="3082"/>
                      </a:lnTo>
                      <a:lnTo>
                        <a:pt x="1410" y="3076"/>
                      </a:lnTo>
                      <a:lnTo>
                        <a:pt x="1410" y="3058"/>
                      </a:lnTo>
                      <a:lnTo>
                        <a:pt x="1430" y="3012"/>
                      </a:lnTo>
                      <a:lnTo>
                        <a:pt x="1416" y="3008"/>
                      </a:lnTo>
                      <a:lnTo>
                        <a:pt x="1406" y="3000"/>
                      </a:lnTo>
                      <a:lnTo>
                        <a:pt x="1390" y="2988"/>
                      </a:lnTo>
                      <a:lnTo>
                        <a:pt x="1382" y="2958"/>
                      </a:lnTo>
                      <a:lnTo>
                        <a:pt x="1354" y="2956"/>
                      </a:lnTo>
                      <a:lnTo>
                        <a:pt x="1330" y="2950"/>
                      </a:lnTo>
                      <a:lnTo>
                        <a:pt x="1312" y="2930"/>
                      </a:lnTo>
                      <a:lnTo>
                        <a:pt x="1274" y="2914"/>
                      </a:lnTo>
                      <a:lnTo>
                        <a:pt x="1252" y="2902"/>
                      </a:lnTo>
                      <a:lnTo>
                        <a:pt x="1244" y="2898"/>
                      </a:lnTo>
                      <a:lnTo>
                        <a:pt x="1234" y="2894"/>
                      </a:lnTo>
                      <a:lnTo>
                        <a:pt x="1224" y="2894"/>
                      </a:lnTo>
                      <a:lnTo>
                        <a:pt x="1216" y="2898"/>
                      </a:lnTo>
                      <a:lnTo>
                        <a:pt x="1208" y="2904"/>
                      </a:lnTo>
                      <a:lnTo>
                        <a:pt x="1202" y="2914"/>
                      </a:lnTo>
                      <a:lnTo>
                        <a:pt x="1172" y="2928"/>
                      </a:lnTo>
                      <a:lnTo>
                        <a:pt x="1160" y="2940"/>
                      </a:lnTo>
                      <a:lnTo>
                        <a:pt x="1144" y="2996"/>
                      </a:lnTo>
                      <a:lnTo>
                        <a:pt x="1122" y="2996"/>
                      </a:lnTo>
                      <a:lnTo>
                        <a:pt x="1110" y="2990"/>
                      </a:lnTo>
                      <a:lnTo>
                        <a:pt x="1102" y="2984"/>
                      </a:lnTo>
                      <a:lnTo>
                        <a:pt x="1098" y="2978"/>
                      </a:lnTo>
                      <a:lnTo>
                        <a:pt x="1096" y="2970"/>
                      </a:lnTo>
                      <a:lnTo>
                        <a:pt x="1094" y="2962"/>
                      </a:lnTo>
                      <a:lnTo>
                        <a:pt x="1094" y="2954"/>
                      </a:lnTo>
                      <a:lnTo>
                        <a:pt x="1094" y="2938"/>
                      </a:lnTo>
                      <a:lnTo>
                        <a:pt x="1106" y="2904"/>
                      </a:lnTo>
                      <a:lnTo>
                        <a:pt x="1100" y="2896"/>
                      </a:lnTo>
                      <a:lnTo>
                        <a:pt x="1098" y="2894"/>
                      </a:lnTo>
                      <a:lnTo>
                        <a:pt x="1094" y="2892"/>
                      </a:lnTo>
                      <a:lnTo>
                        <a:pt x="1068" y="2894"/>
                      </a:lnTo>
                      <a:lnTo>
                        <a:pt x="1046" y="2900"/>
                      </a:lnTo>
                      <a:lnTo>
                        <a:pt x="1024" y="2906"/>
                      </a:lnTo>
                      <a:lnTo>
                        <a:pt x="1004" y="2914"/>
                      </a:lnTo>
                      <a:lnTo>
                        <a:pt x="998" y="2918"/>
                      </a:lnTo>
                      <a:lnTo>
                        <a:pt x="992" y="2920"/>
                      </a:lnTo>
                      <a:lnTo>
                        <a:pt x="984" y="2920"/>
                      </a:lnTo>
                      <a:lnTo>
                        <a:pt x="976" y="2918"/>
                      </a:lnTo>
                      <a:lnTo>
                        <a:pt x="964" y="2914"/>
                      </a:lnTo>
                      <a:lnTo>
                        <a:pt x="956" y="2912"/>
                      </a:lnTo>
                      <a:lnTo>
                        <a:pt x="918" y="2866"/>
                      </a:lnTo>
                      <a:lnTo>
                        <a:pt x="840" y="2866"/>
                      </a:lnTo>
                      <a:lnTo>
                        <a:pt x="828" y="2860"/>
                      </a:lnTo>
                      <a:lnTo>
                        <a:pt x="820" y="2844"/>
                      </a:lnTo>
                      <a:lnTo>
                        <a:pt x="814" y="2830"/>
                      </a:lnTo>
                      <a:lnTo>
                        <a:pt x="808" y="2818"/>
                      </a:lnTo>
                      <a:lnTo>
                        <a:pt x="804" y="2808"/>
                      </a:lnTo>
                      <a:lnTo>
                        <a:pt x="792" y="2804"/>
                      </a:lnTo>
                      <a:lnTo>
                        <a:pt x="784" y="2800"/>
                      </a:lnTo>
                      <a:lnTo>
                        <a:pt x="778" y="2794"/>
                      </a:lnTo>
                      <a:lnTo>
                        <a:pt x="776" y="2788"/>
                      </a:lnTo>
                      <a:lnTo>
                        <a:pt x="750" y="2774"/>
                      </a:lnTo>
                      <a:lnTo>
                        <a:pt x="744" y="2772"/>
                      </a:lnTo>
                      <a:lnTo>
                        <a:pt x="736" y="2770"/>
                      </a:lnTo>
                      <a:lnTo>
                        <a:pt x="728" y="2772"/>
                      </a:lnTo>
                      <a:lnTo>
                        <a:pt x="700" y="2750"/>
                      </a:lnTo>
                      <a:lnTo>
                        <a:pt x="690" y="2740"/>
                      </a:lnTo>
                      <a:lnTo>
                        <a:pt x="684" y="2728"/>
                      </a:lnTo>
                      <a:lnTo>
                        <a:pt x="680" y="2716"/>
                      </a:lnTo>
                      <a:lnTo>
                        <a:pt x="678" y="2706"/>
                      </a:lnTo>
                      <a:lnTo>
                        <a:pt x="676" y="2684"/>
                      </a:lnTo>
                      <a:lnTo>
                        <a:pt x="674" y="2674"/>
                      </a:lnTo>
                      <a:lnTo>
                        <a:pt x="672" y="2664"/>
                      </a:lnTo>
                      <a:lnTo>
                        <a:pt x="628" y="2666"/>
                      </a:lnTo>
                      <a:lnTo>
                        <a:pt x="610" y="2658"/>
                      </a:lnTo>
                      <a:lnTo>
                        <a:pt x="600" y="2650"/>
                      </a:lnTo>
                      <a:lnTo>
                        <a:pt x="596" y="2642"/>
                      </a:lnTo>
                      <a:lnTo>
                        <a:pt x="592" y="2630"/>
                      </a:lnTo>
                      <a:lnTo>
                        <a:pt x="580" y="2610"/>
                      </a:lnTo>
                      <a:lnTo>
                        <a:pt x="520" y="2566"/>
                      </a:lnTo>
                      <a:lnTo>
                        <a:pt x="486" y="2510"/>
                      </a:lnTo>
                      <a:lnTo>
                        <a:pt x="470" y="2512"/>
                      </a:lnTo>
                      <a:lnTo>
                        <a:pt x="456" y="2516"/>
                      </a:lnTo>
                      <a:lnTo>
                        <a:pt x="444" y="2522"/>
                      </a:lnTo>
                      <a:lnTo>
                        <a:pt x="434" y="2530"/>
                      </a:lnTo>
                      <a:lnTo>
                        <a:pt x="386" y="2530"/>
                      </a:lnTo>
                      <a:lnTo>
                        <a:pt x="374" y="2520"/>
                      </a:lnTo>
                      <a:lnTo>
                        <a:pt x="366" y="2512"/>
                      </a:lnTo>
                      <a:lnTo>
                        <a:pt x="354" y="2496"/>
                      </a:lnTo>
                      <a:lnTo>
                        <a:pt x="346" y="2478"/>
                      </a:lnTo>
                      <a:lnTo>
                        <a:pt x="344" y="2464"/>
                      </a:lnTo>
                      <a:lnTo>
                        <a:pt x="342" y="2454"/>
                      </a:lnTo>
                      <a:lnTo>
                        <a:pt x="332" y="2434"/>
                      </a:lnTo>
                      <a:lnTo>
                        <a:pt x="312" y="2400"/>
                      </a:lnTo>
                      <a:lnTo>
                        <a:pt x="258" y="2368"/>
                      </a:lnTo>
                      <a:lnTo>
                        <a:pt x="226" y="2356"/>
                      </a:lnTo>
                      <a:lnTo>
                        <a:pt x="212" y="2350"/>
                      </a:lnTo>
                      <a:lnTo>
                        <a:pt x="202" y="2344"/>
                      </a:lnTo>
                      <a:lnTo>
                        <a:pt x="198" y="2334"/>
                      </a:lnTo>
                      <a:lnTo>
                        <a:pt x="198" y="2326"/>
                      </a:lnTo>
                      <a:lnTo>
                        <a:pt x="198" y="2318"/>
                      </a:lnTo>
                      <a:lnTo>
                        <a:pt x="200" y="2310"/>
                      </a:lnTo>
                      <a:lnTo>
                        <a:pt x="208" y="2296"/>
                      </a:lnTo>
                      <a:lnTo>
                        <a:pt x="220" y="2284"/>
                      </a:lnTo>
                      <a:lnTo>
                        <a:pt x="224" y="2210"/>
                      </a:lnTo>
                      <a:lnTo>
                        <a:pt x="214" y="2184"/>
                      </a:lnTo>
                      <a:lnTo>
                        <a:pt x="214" y="2174"/>
                      </a:lnTo>
                      <a:lnTo>
                        <a:pt x="214" y="2168"/>
                      </a:lnTo>
                      <a:lnTo>
                        <a:pt x="218" y="2164"/>
                      </a:lnTo>
                      <a:lnTo>
                        <a:pt x="224" y="2162"/>
                      </a:lnTo>
                      <a:lnTo>
                        <a:pt x="236" y="2160"/>
                      </a:lnTo>
                      <a:lnTo>
                        <a:pt x="252" y="2160"/>
                      </a:lnTo>
                      <a:lnTo>
                        <a:pt x="260" y="2166"/>
                      </a:lnTo>
                      <a:lnTo>
                        <a:pt x="264" y="2170"/>
                      </a:lnTo>
                      <a:lnTo>
                        <a:pt x="270" y="2178"/>
                      </a:lnTo>
                      <a:lnTo>
                        <a:pt x="278" y="2192"/>
                      </a:lnTo>
                      <a:lnTo>
                        <a:pt x="290" y="2196"/>
                      </a:lnTo>
                      <a:lnTo>
                        <a:pt x="296" y="2188"/>
                      </a:lnTo>
                      <a:lnTo>
                        <a:pt x="298" y="2180"/>
                      </a:lnTo>
                      <a:lnTo>
                        <a:pt x="300" y="2168"/>
                      </a:lnTo>
                      <a:lnTo>
                        <a:pt x="302" y="2158"/>
                      </a:lnTo>
                      <a:lnTo>
                        <a:pt x="300" y="2136"/>
                      </a:lnTo>
                      <a:lnTo>
                        <a:pt x="300" y="2118"/>
                      </a:lnTo>
                      <a:lnTo>
                        <a:pt x="278" y="2052"/>
                      </a:lnTo>
                      <a:lnTo>
                        <a:pt x="278" y="2024"/>
                      </a:lnTo>
                      <a:lnTo>
                        <a:pt x="280" y="2008"/>
                      </a:lnTo>
                      <a:lnTo>
                        <a:pt x="282" y="2000"/>
                      </a:lnTo>
                      <a:lnTo>
                        <a:pt x="286" y="1994"/>
                      </a:lnTo>
                      <a:lnTo>
                        <a:pt x="300" y="1978"/>
                      </a:lnTo>
                      <a:lnTo>
                        <a:pt x="308" y="1964"/>
                      </a:lnTo>
                      <a:lnTo>
                        <a:pt x="308" y="1956"/>
                      </a:lnTo>
                      <a:lnTo>
                        <a:pt x="272" y="1932"/>
                      </a:lnTo>
                      <a:lnTo>
                        <a:pt x="268" y="1930"/>
                      </a:lnTo>
                      <a:lnTo>
                        <a:pt x="266" y="1928"/>
                      </a:lnTo>
                      <a:lnTo>
                        <a:pt x="262" y="1920"/>
                      </a:lnTo>
                      <a:lnTo>
                        <a:pt x="256" y="1912"/>
                      </a:lnTo>
                      <a:lnTo>
                        <a:pt x="252" y="1906"/>
                      </a:lnTo>
                      <a:lnTo>
                        <a:pt x="250" y="1898"/>
                      </a:lnTo>
                      <a:lnTo>
                        <a:pt x="248" y="1890"/>
                      </a:lnTo>
                      <a:lnTo>
                        <a:pt x="250" y="1872"/>
                      </a:lnTo>
                      <a:lnTo>
                        <a:pt x="250" y="1860"/>
                      </a:lnTo>
                      <a:lnTo>
                        <a:pt x="254" y="1854"/>
                      </a:lnTo>
                      <a:lnTo>
                        <a:pt x="256" y="1848"/>
                      </a:lnTo>
                      <a:lnTo>
                        <a:pt x="254" y="1836"/>
                      </a:lnTo>
                      <a:lnTo>
                        <a:pt x="250" y="1828"/>
                      </a:lnTo>
                      <a:lnTo>
                        <a:pt x="244" y="1822"/>
                      </a:lnTo>
                      <a:lnTo>
                        <a:pt x="238" y="1818"/>
                      </a:lnTo>
                      <a:lnTo>
                        <a:pt x="230" y="1816"/>
                      </a:lnTo>
                      <a:lnTo>
                        <a:pt x="222" y="1816"/>
                      </a:lnTo>
                      <a:lnTo>
                        <a:pt x="206" y="1816"/>
                      </a:lnTo>
                      <a:lnTo>
                        <a:pt x="196" y="1810"/>
                      </a:lnTo>
                      <a:lnTo>
                        <a:pt x="186" y="1804"/>
                      </a:lnTo>
                      <a:lnTo>
                        <a:pt x="180" y="1796"/>
                      </a:lnTo>
                      <a:lnTo>
                        <a:pt x="172" y="1786"/>
                      </a:lnTo>
                      <a:lnTo>
                        <a:pt x="162" y="1768"/>
                      </a:lnTo>
                      <a:lnTo>
                        <a:pt x="154" y="1752"/>
                      </a:lnTo>
                      <a:lnTo>
                        <a:pt x="126" y="1744"/>
                      </a:lnTo>
                      <a:lnTo>
                        <a:pt x="118" y="1740"/>
                      </a:lnTo>
                      <a:lnTo>
                        <a:pt x="114" y="1734"/>
                      </a:lnTo>
                      <a:lnTo>
                        <a:pt x="112" y="1728"/>
                      </a:lnTo>
                      <a:lnTo>
                        <a:pt x="112" y="1720"/>
                      </a:lnTo>
                      <a:lnTo>
                        <a:pt x="112" y="1694"/>
                      </a:lnTo>
                      <a:lnTo>
                        <a:pt x="124" y="1660"/>
                      </a:lnTo>
                      <a:lnTo>
                        <a:pt x="122" y="1650"/>
                      </a:lnTo>
                      <a:lnTo>
                        <a:pt x="118" y="1640"/>
                      </a:lnTo>
                      <a:lnTo>
                        <a:pt x="112" y="1632"/>
                      </a:lnTo>
                      <a:lnTo>
                        <a:pt x="106" y="1624"/>
                      </a:lnTo>
                      <a:lnTo>
                        <a:pt x="92" y="1612"/>
                      </a:lnTo>
                      <a:lnTo>
                        <a:pt x="78" y="1602"/>
                      </a:lnTo>
                      <a:lnTo>
                        <a:pt x="36" y="1578"/>
                      </a:lnTo>
                      <a:lnTo>
                        <a:pt x="32" y="1572"/>
                      </a:lnTo>
                      <a:lnTo>
                        <a:pt x="32" y="1542"/>
                      </a:lnTo>
                      <a:lnTo>
                        <a:pt x="32" y="1534"/>
                      </a:lnTo>
                      <a:lnTo>
                        <a:pt x="34" y="1528"/>
                      </a:lnTo>
                      <a:lnTo>
                        <a:pt x="38" y="1524"/>
                      </a:lnTo>
                      <a:lnTo>
                        <a:pt x="46" y="1522"/>
                      </a:lnTo>
                      <a:lnTo>
                        <a:pt x="68" y="1510"/>
                      </a:lnTo>
                      <a:lnTo>
                        <a:pt x="84" y="1502"/>
                      </a:lnTo>
                      <a:lnTo>
                        <a:pt x="86" y="1440"/>
                      </a:lnTo>
                      <a:lnTo>
                        <a:pt x="86" y="1410"/>
                      </a:lnTo>
                      <a:lnTo>
                        <a:pt x="82" y="1396"/>
                      </a:lnTo>
                      <a:lnTo>
                        <a:pt x="78" y="1384"/>
                      </a:lnTo>
                      <a:lnTo>
                        <a:pt x="72" y="1380"/>
                      </a:lnTo>
                      <a:lnTo>
                        <a:pt x="66" y="1378"/>
                      </a:lnTo>
                      <a:lnTo>
                        <a:pt x="52" y="1376"/>
                      </a:lnTo>
                      <a:lnTo>
                        <a:pt x="40" y="1378"/>
                      </a:lnTo>
                      <a:lnTo>
                        <a:pt x="30" y="1380"/>
                      </a:lnTo>
                      <a:lnTo>
                        <a:pt x="28" y="1386"/>
                      </a:lnTo>
                      <a:lnTo>
                        <a:pt x="24" y="1388"/>
                      </a:lnTo>
                      <a:lnTo>
                        <a:pt x="20" y="1390"/>
                      </a:lnTo>
                      <a:lnTo>
                        <a:pt x="16" y="1388"/>
                      </a:lnTo>
                      <a:lnTo>
                        <a:pt x="10" y="1384"/>
                      </a:lnTo>
                      <a:lnTo>
                        <a:pt x="6" y="1380"/>
                      </a:lnTo>
                      <a:lnTo>
                        <a:pt x="0" y="1354"/>
                      </a:lnTo>
                      <a:lnTo>
                        <a:pt x="0" y="1330"/>
                      </a:lnTo>
                      <a:lnTo>
                        <a:pt x="26" y="1320"/>
                      </a:lnTo>
                      <a:lnTo>
                        <a:pt x="26" y="1312"/>
                      </a:lnTo>
                      <a:lnTo>
                        <a:pt x="24" y="1306"/>
                      </a:lnTo>
                      <a:lnTo>
                        <a:pt x="18" y="1300"/>
                      </a:lnTo>
                      <a:lnTo>
                        <a:pt x="12" y="1294"/>
                      </a:lnTo>
                      <a:lnTo>
                        <a:pt x="8" y="1290"/>
                      </a:lnTo>
                      <a:lnTo>
                        <a:pt x="8" y="1272"/>
                      </a:lnTo>
                      <a:lnTo>
                        <a:pt x="10" y="1268"/>
                      </a:lnTo>
                      <a:lnTo>
                        <a:pt x="12" y="1266"/>
                      </a:lnTo>
                      <a:lnTo>
                        <a:pt x="20" y="1262"/>
                      </a:lnTo>
                      <a:lnTo>
                        <a:pt x="36" y="1256"/>
                      </a:lnTo>
                      <a:lnTo>
                        <a:pt x="44" y="1248"/>
                      </a:lnTo>
                      <a:lnTo>
                        <a:pt x="50" y="1238"/>
                      </a:lnTo>
                      <a:lnTo>
                        <a:pt x="62" y="1218"/>
                      </a:lnTo>
                      <a:lnTo>
                        <a:pt x="74" y="1210"/>
                      </a:lnTo>
                      <a:lnTo>
                        <a:pt x="88" y="1204"/>
                      </a:lnTo>
                      <a:lnTo>
                        <a:pt x="110" y="1196"/>
                      </a:lnTo>
                      <a:lnTo>
                        <a:pt x="130" y="1196"/>
                      </a:lnTo>
                      <a:lnTo>
                        <a:pt x="162" y="1194"/>
                      </a:lnTo>
                      <a:lnTo>
                        <a:pt x="178" y="1192"/>
                      </a:lnTo>
                      <a:lnTo>
                        <a:pt x="194" y="1188"/>
                      </a:lnTo>
                      <a:lnTo>
                        <a:pt x="208" y="1182"/>
                      </a:lnTo>
                      <a:lnTo>
                        <a:pt x="218" y="1176"/>
                      </a:lnTo>
                      <a:lnTo>
                        <a:pt x="232" y="1174"/>
                      </a:lnTo>
                      <a:lnTo>
                        <a:pt x="244" y="1172"/>
                      </a:lnTo>
                      <a:lnTo>
                        <a:pt x="246" y="1174"/>
                      </a:lnTo>
                      <a:lnTo>
                        <a:pt x="250" y="1178"/>
                      </a:lnTo>
                      <a:lnTo>
                        <a:pt x="252" y="1186"/>
                      </a:lnTo>
                      <a:lnTo>
                        <a:pt x="254" y="1198"/>
                      </a:lnTo>
                      <a:lnTo>
                        <a:pt x="260" y="1212"/>
                      </a:lnTo>
                      <a:lnTo>
                        <a:pt x="264" y="1218"/>
                      </a:lnTo>
                      <a:lnTo>
                        <a:pt x="268" y="1222"/>
                      </a:lnTo>
                      <a:lnTo>
                        <a:pt x="274" y="1224"/>
                      </a:lnTo>
                      <a:lnTo>
                        <a:pt x="280" y="1226"/>
                      </a:lnTo>
                      <a:lnTo>
                        <a:pt x="302" y="1224"/>
                      </a:lnTo>
                      <a:lnTo>
                        <a:pt x="312" y="1214"/>
                      </a:lnTo>
                      <a:lnTo>
                        <a:pt x="322" y="1200"/>
                      </a:lnTo>
                      <a:lnTo>
                        <a:pt x="332" y="1188"/>
                      </a:lnTo>
                      <a:lnTo>
                        <a:pt x="342" y="1178"/>
                      </a:lnTo>
                      <a:lnTo>
                        <a:pt x="366" y="1180"/>
                      </a:lnTo>
                      <a:lnTo>
                        <a:pt x="378" y="1180"/>
                      </a:lnTo>
                      <a:lnTo>
                        <a:pt x="394" y="1178"/>
                      </a:lnTo>
                      <a:lnTo>
                        <a:pt x="398" y="1170"/>
                      </a:lnTo>
                      <a:lnTo>
                        <a:pt x="404" y="1164"/>
                      </a:lnTo>
                      <a:lnTo>
                        <a:pt x="410" y="1160"/>
                      </a:lnTo>
                      <a:lnTo>
                        <a:pt x="416" y="1158"/>
                      </a:lnTo>
                      <a:lnTo>
                        <a:pt x="432" y="1154"/>
                      </a:lnTo>
                      <a:lnTo>
                        <a:pt x="450" y="1154"/>
                      </a:lnTo>
                      <a:lnTo>
                        <a:pt x="492" y="1168"/>
                      </a:lnTo>
                      <a:lnTo>
                        <a:pt x="498" y="1164"/>
                      </a:lnTo>
                      <a:lnTo>
                        <a:pt x="506" y="1162"/>
                      </a:lnTo>
                      <a:lnTo>
                        <a:pt x="534" y="1158"/>
                      </a:lnTo>
                      <a:lnTo>
                        <a:pt x="564" y="1154"/>
                      </a:lnTo>
                      <a:lnTo>
                        <a:pt x="590" y="1148"/>
                      </a:lnTo>
                      <a:lnTo>
                        <a:pt x="608" y="1138"/>
                      </a:lnTo>
                      <a:lnTo>
                        <a:pt x="628" y="1128"/>
                      </a:lnTo>
                      <a:lnTo>
                        <a:pt x="632" y="1110"/>
                      </a:lnTo>
                      <a:lnTo>
                        <a:pt x="638" y="1098"/>
                      </a:lnTo>
                      <a:lnTo>
                        <a:pt x="646" y="1090"/>
                      </a:lnTo>
                      <a:lnTo>
                        <a:pt x="660" y="1078"/>
                      </a:lnTo>
                      <a:lnTo>
                        <a:pt x="684" y="1024"/>
                      </a:lnTo>
                      <a:lnTo>
                        <a:pt x="716" y="1006"/>
                      </a:lnTo>
                      <a:lnTo>
                        <a:pt x="728" y="972"/>
                      </a:lnTo>
                      <a:lnTo>
                        <a:pt x="732" y="926"/>
                      </a:lnTo>
                      <a:lnTo>
                        <a:pt x="724" y="902"/>
                      </a:lnTo>
                      <a:lnTo>
                        <a:pt x="724" y="878"/>
                      </a:lnTo>
                      <a:lnTo>
                        <a:pt x="728" y="866"/>
                      </a:lnTo>
                      <a:lnTo>
                        <a:pt x="732" y="854"/>
                      </a:lnTo>
                      <a:lnTo>
                        <a:pt x="732" y="830"/>
                      </a:lnTo>
                      <a:lnTo>
                        <a:pt x="724" y="820"/>
                      </a:lnTo>
                      <a:lnTo>
                        <a:pt x="722" y="812"/>
                      </a:lnTo>
                      <a:lnTo>
                        <a:pt x="722" y="800"/>
                      </a:lnTo>
                      <a:lnTo>
                        <a:pt x="726" y="798"/>
                      </a:lnTo>
                      <a:lnTo>
                        <a:pt x="734" y="796"/>
                      </a:lnTo>
                      <a:lnTo>
                        <a:pt x="760" y="796"/>
                      </a:lnTo>
                      <a:lnTo>
                        <a:pt x="808" y="798"/>
                      </a:lnTo>
                      <a:lnTo>
                        <a:pt x="826" y="800"/>
                      </a:lnTo>
                      <a:lnTo>
                        <a:pt x="844" y="804"/>
                      </a:lnTo>
                      <a:lnTo>
                        <a:pt x="864" y="808"/>
                      </a:lnTo>
                      <a:lnTo>
                        <a:pt x="886" y="812"/>
                      </a:lnTo>
                      <a:lnTo>
                        <a:pt x="924" y="828"/>
                      </a:lnTo>
                      <a:lnTo>
                        <a:pt x="932" y="818"/>
                      </a:lnTo>
                      <a:lnTo>
                        <a:pt x="926" y="806"/>
                      </a:lnTo>
                      <a:lnTo>
                        <a:pt x="926" y="772"/>
                      </a:lnTo>
                      <a:lnTo>
                        <a:pt x="936" y="756"/>
                      </a:lnTo>
                      <a:lnTo>
                        <a:pt x="948" y="740"/>
                      </a:lnTo>
                      <a:lnTo>
                        <a:pt x="972" y="712"/>
                      </a:lnTo>
                      <a:lnTo>
                        <a:pt x="976" y="690"/>
                      </a:lnTo>
                      <a:lnTo>
                        <a:pt x="984" y="676"/>
                      </a:lnTo>
                      <a:lnTo>
                        <a:pt x="994" y="664"/>
                      </a:lnTo>
                      <a:lnTo>
                        <a:pt x="1008" y="648"/>
                      </a:lnTo>
                      <a:lnTo>
                        <a:pt x="1014" y="632"/>
                      </a:lnTo>
                      <a:lnTo>
                        <a:pt x="1016" y="628"/>
                      </a:lnTo>
                      <a:lnTo>
                        <a:pt x="1020" y="624"/>
                      </a:lnTo>
                      <a:lnTo>
                        <a:pt x="1024" y="622"/>
                      </a:lnTo>
                      <a:lnTo>
                        <a:pt x="1030" y="622"/>
                      </a:lnTo>
                      <a:lnTo>
                        <a:pt x="1050" y="620"/>
                      </a:lnTo>
                      <a:lnTo>
                        <a:pt x="1062" y="630"/>
                      </a:lnTo>
                      <a:lnTo>
                        <a:pt x="1080" y="640"/>
                      </a:lnTo>
                      <a:lnTo>
                        <a:pt x="1098" y="652"/>
                      </a:lnTo>
                      <a:lnTo>
                        <a:pt x="1118" y="660"/>
                      </a:lnTo>
                      <a:lnTo>
                        <a:pt x="1128" y="660"/>
                      </a:lnTo>
                      <a:lnTo>
                        <a:pt x="1140" y="662"/>
                      </a:lnTo>
                      <a:lnTo>
                        <a:pt x="1152" y="666"/>
                      </a:lnTo>
                      <a:lnTo>
                        <a:pt x="1158" y="670"/>
                      </a:lnTo>
                      <a:lnTo>
                        <a:pt x="1164" y="676"/>
                      </a:lnTo>
                      <a:lnTo>
                        <a:pt x="1182" y="676"/>
                      </a:lnTo>
                      <a:lnTo>
                        <a:pt x="1202" y="674"/>
                      </a:lnTo>
                      <a:lnTo>
                        <a:pt x="1212" y="670"/>
                      </a:lnTo>
                      <a:lnTo>
                        <a:pt x="1220" y="666"/>
                      </a:lnTo>
                      <a:lnTo>
                        <a:pt x="1226" y="660"/>
                      </a:lnTo>
                      <a:lnTo>
                        <a:pt x="1230" y="652"/>
                      </a:lnTo>
                      <a:lnTo>
                        <a:pt x="1230" y="626"/>
                      </a:lnTo>
                      <a:lnTo>
                        <a:pt x="1228" y="608"/>
                      </a:lnTo>
                      <a:lnTo>
                        <a:pt x="1226" y="596"/>
                      </a:lnTo>
                      <a:lnTo>
                        <a:pt x="1228" y="586"/>
                      </a:lnTo>
                      <a:lnTo>
                        <a:pt x="1230" y="578"/>
                      </a:lnTo>
                      <a:lnTo>
                        <a:pt x="1234" y="570"/>
                      </a:lnTo>
                      <a:lnTo>
                        <a:pt x="1240" y="562"/>
                      </a:lnTo>
                      <a:lnTo>
                        <a:pt x="1256" y="542"/>
                      </a:lnTo>
                      <a:lnTo>
                        <a:pt x="1276" y="534"/>
                      </a:lnTo>
                      <a:lnTo>
                        <a:pt x="1294" y="530"/>
                      </a:lnTo>
                      <a:lnTo>
                        <a:pt x="1316" y="526"/>
                      </a:lnTo>
                      <a:lnTo>
                        <a:pt x="1340" y="524"/>
                      </a:lnTo>
                      <a:lnTo>
                        <a:pt x="1350" y="520"/>
                      </a:lnTo>
                      <a:lnTo>
                        <a:pt x="1360" y="490"/>
                      </a:lnTo>
                      <a:lnTo>
                        <a:pt x="1380" y="472"/>
                      </a:lnTo>
                      <a:lnTo>
                        <a:pt x="1434" y="470"/>
                      </a:lnTo>
                      <a:lnTo>
                        <a:pt x="1440" y="478"/>
                      </a:lnTo>
                      <a:lnTo>
                        <a:pt x="1444" y="488"/>
                      </a:lnTo>
                      <a:lnTo>
                        <a:pt x="1448" y="500"/>
                      </a:lnTo>
                      <a:lnTo>
                        <a:pt x="1450" y="514"/>
                      </a:lnTo>
                      <a:lnTo>
                        <a:pt x="1456" y="530"/>
                      </a:lnTo>
                      <a:lnTo>
                        <a:pt x="1466" y="548"/>
                      </a:lnTo>
                      <a:lnTo>
                        <a:pt x="1490" y="588"/>
                      </a:lnTo>
                      <a:lnTo>
                        <a:pt x="1496" y="592"/>
                      </a:lnTo>
                      <a:lnTo>
                        <a:pt x="1502" y="598"/>
                      </a:lnTo>
                      <a:lnTo>
                        <a:pt x="1516" y="604"/>
                      </a:lnTo>
                      <a:lnTo>
                        <a:pt x="1554" y="614"/>
                      </a:lnTo>
                      <a:lnTo>
                        <a:pt x="1592" y="644"/>
                      </a:lnTo>
                      <a:lnTo>
                        <a:pt x="1604" y="668"/>
                      </a:lnTo>
                      <a:lnTo>
                        <a:pt x="1610" y="718"/>
                      </a:lnTo>
                      <a:lnTo>
                        <a:pt x="1612" y="720"/>
                      </a:lnTo>
                      <a:lnTo>
                        <a:pt x="1630" y="756"/>
                      </a:lnTo>
                      <a:lnTo>
                        <a:pt x="1632" y="774"/>
                      </a:lnTo>
                      <a:lnTo>
                        <a:pt x="1634" y="798"/>
                      </a:lnTo>
                      <a:lnTo>
                        <a:pt x="1634" y="822"/>
                      </a:lnTo>
                      <a:lnTo>
                        <a:pt x="1632" y="834"/>
                      </a:lnTo>
                      <a:lnTo>
                        <a:pt x="1628" y="844"/>
                      </a:lnTo>
                      <a:lnTo>
                        <a:pt x="1588" y="878"/>
                      </a:lnTo>
                      <a:lnTo>
                        <a:pt x="1586" y="898"/>
                      </a:lnTo>
                      <a:lnTo>
                        <a:pt x="1588" y="912"/>
                      </a:lnTo>
                      <a:lnTo>
                        <a:pt x="1592" y="924"/>
                      </a:lnTo>
                      <a:lnTo>
                        <a:pt x="1598" y="938"/>
                      </a:lnTo>
                      <a:lnTo>
                        <a:pt x="1634" y="962"/>
                      </a:lnTo>
                      <a:lnTo>
                        <a:pt x="1672" y="970"/>
                      </a:lnTo>
                      <a:lnTo>
                        <a:pt x="1712" y="988"/>
                      </a:lnTo>
                      <a:lnTo>
                        <a:pt x="1792" y="998"/>
                      </a:lnTo>
                      <a:lnTo>
                        <a:pt x="1812" y="1010"/>
                      </a:lnTo>
                      <a:lnTo>
                        <a:pt x="1836" y="1036"/>
                      </a:lnTo>
                      <a:lnTo>
                        <a:pt x="1862" y="1060"/>
                      </a:lnTo>
                      <a:lnTo>
                        <a:pt x="1876" y="1070"/>
                      </a:lnTo>
                      <a:lnTo>
                        <a:pt x="1892" y="1080"/>
                      </a:lnTo>
                      <a:lnTo>
                        <a:pt x="1908" y="1088"/>
                      </a:lnTo>
                      <a:lnTo>
                        <a:pt x="1926" y="1094"/>
                      </a:lnTo>
                      <a:lnTo>
                        <a:pt x="1950" y="1116"/>
                      </a:lnTo>
                      <a:lnTo>
                        <a:pt x="1964" y="1168"/>
                      </a:lnTo>
                      <a:lnTo>
                        <a:pt x="1968" y="1176"/>
                      </a:lnTo>
                      <a:lnTo>
                        <a:pt x="1974" y="1184"/>
                      </a:lnTo>
                      <a:lnTo>
                        <a:pt x="1986" y="1198"/>
                      </a:lnTo>
                      <a:lnTo>
                        <a:pt x="1990" y="1206"/>
                      </a:lnTo>
                      <a:lnTo>
                        <a:pt x="1994" y="1216"/>
                      </a:lnTo>
                      <a:lnTo>
                        <a:pt x="1994" y="1228"/>
                      </a:lnTo>
                      <a:lnTo>
                        <a:pt x="1992" y="1242"/>
                      </a:lnTo>
                      <a:lnTo>
                        <a:pt x="1998" y="1256"/>
                      </a:lnTo>
                      <a:lnTo>
                        <a:pt x="2004" y="1266"/>
                      </a:lnTo>
                      <a:lnTo>
                        <a:pt x="2016" y="1274"/>
                      </a:lnTo>
                      <a:lnTo>
                        <a:pt x="2044" y="1278"/>
                      </a:lnTo>
                      <a:lnTo>
                        <a:pt x="2072" y="1282"/>
                      </a:lnTo>
                      <a:lnTo>
                        <a:pt x="2102" y="1288"/>
                      </a:lnTo>
                      <a:lnTo>
                        <a:pt x="2134" y="1298"/>
                      </a:lnTo>
                      <a:lnTo>
                        <a:pt x="2212" y="1316"/>
                      </a:lnTo>
                      <a:lnTo>
                        <a:pt x="2384" y="1318"/>
                      </a:lnTo>
                      <a:lnTo>
                        <a:pt x="2418" y="1326"/>
                      </a:lnTo>
                      <a:lnTo>
                        <a:pt x="2438" y="1330"/>
                      </a:lnTo>
                      <a:lnTo>
                        <a:pt x="2454" y="1338"/>
                      </a:lnTo>
                      <a:lnTo>
                        <a:pt x="2506" y="1380"/>
                      </a:lnTo>
                      <a:lnTo>
                        <a:pt x="2526" y="1390"/>
                      </a:lnTo>
                      <a:lnTo>
                        <a:pt x="2578" y="1398"/>
                      </a:lnTo>
                      <a:lnTo>
                        <a:pt x="2600" y="1414"/>
                      </a:lnTo>
                      <a:lnTo>
                        <a:pt x="2666" y="1436"/>
                      </a:lnTo>
                      <a:lnTo>
                        <a:pt x="2672" y="1440"/>
                      </a:lnTo>
                      <a:lnTo>
                        <a:pt x="2680" y="1446"/>
                      </a:lnTo>
                      <a:lnTo>
                        <a:pt x="2696" y="1460"/>
                      </a:lnTo>
                      <a:lnTo>
                        <a:pt x="2704" y="1464"/>
                      </a:lnTo>
                      <a:lnTo>
                        <a:pt x="2714" y="1466"/>
                      </a:lnTo>
                      <a:lnTo>
                        <a:pt x="2718" y="1466"/>
                      </a:lnTo>
                      <a:lnTo>
                        <a:pt x="2724" y="1462"/>
                      </a:lnTo>
                      <a:lnTo>
                        <a:pt x="2728" y="1458"/>
                      </a:lnTo>
                      <a:lnTo>
                        <a:pt x="2732" y="1452"/>
                      </a:lnTo>
                      <a:lnTo>
                        <a:pt x="2754" y="1438"/>
                      </a:lnTo>
                      <a:lnTo>
                        <a:pt x="2766" y="1434"/>
                      </a:lnTo>
                      <a:lnTo>
                        <a:pt x="2778" y="1426"/>
                      </a:lnTo>
                      <a:lnTo>
                        <a:pt x="2800" y="1410"/>
                      </a:lnTo>
                      <a:lnTo>
                        <a:pt x="2846" y="1396"/>
                      </a:lnTo>
                      <a:lnTo>
                        <a:pt x="2862" y="1386"/>
                      </a:lnTo>
                      <a:lnTo>
                        <a:pt x="2882" y="1378"/>
                      </a:lnTo>
                      <a:lnTo>
                        <a:pt x="2902" y="1370"/>
                      </a:lnTo>
                      <a:lnTo>
                        <a:pt x="2910" y="1366"/>
                      </a:lnTo>
                      <a:lnTo>
                        <a:pt x="2920" y="1360"/>
                      </a:lnTo>
                      <a:lnTo>
                        <a:pt x="2936" y="1354"/>
                      </a:lnTo>
                      <a:lnTo>
                        <a:pt x="2948" y="1348"/>
                      </a:lnTo>
                      <a:lnTo>
                        <a:pt x="2960" y="1344"/>
                      </a:lnTo>
                      <a:lnTo>
                        <a:pt x="2972" y="1342"/>
                      </a:lnTo>
                      <a:lnTo>
                        <a:pt x="2986" y="1342"/>
                      </a:lnTo>
                      <a:lnTo>
                        <a:pt x="3016" y="1346"/>
                      </a:lnTo>
                      <a:lnTo>
                        <a:pt x="3048" y="1354"/>
                      </a:lnTo>
                      <a:lnTo>
                        <a:pt x="3094" y="1354"/>
                      </a:lnTo>
                      <a:lnTo>
                        <a:pt x="3104" y="1348"/>
                      </a:lnTo>
                      <a:lnTo>
                        <a:pt x="3116" y="1344"/>
                      </a:lnTo>
                      <a:lnTo>
                        <a:pt x="3140" y="1338"/>
                      </a:lnTo>
                      <a:lnTo>
                        <a:pt x="3154" y="1330"/>
                      </a:lnTo>
                      <a:lnTo>
                        <a:pt x="3166" y="1322"/>
                      </a:lnTo>
                      <a:lnTo>
                        <a:pt x="3184" y="1302"/>
                      </a:lnTo>
                      <a:lnTo>
                        <a:pt x="3200" y="1282"/>
                      </a:lnTo>
                      <a:lnTo>
                        <a:pt x="3216" y="1264"/>
                      </a:lnTo>
                      <a:lnTo>
                        <a:pt x="3226" y="1256"/>
                      </a:lnTo>
                      <a:lnTo>
                        <a:pt x="3238" y="1250"/>
                      </a:lnTo>
                      <a:lnTo>
                        <a:pt x="3260" y="1228"/>
                      </a:lnTo>
                      <a:lnTo>
                        <a:pt x="3272" y="1216"/>
                      </a:lnTo>
                      <a:lnTo>
                        <a:pt x="3278" y="1214"/>
                      </a:lnTo>
                      <a:lnTo>
                        <a:pt x="3282" y="1212"/>
                      </a:lnTo>
                      <a:lnTo>
                        <a:pt x="3282" y="1210"/>
                      </a:lnTo>
                      <a:lnTo>
                        <a:pt x="3296" y="1200"/>
                      </a:lnTo>
                      <a:lnTo>
                        <a:pt x="3312" y="1192"/>
                      </a:lnTo>
                      <a:lnTo>
                        <a:pt x="3312" y="1176"/>
                      </a:lnTo>
                      <a:lnTo>
                        <a:pt x="3298" y="1166"/>
                      </a:lnTo>
                      <a:lnTo>
                        <a:pt x="3286" y="1150"/>
                      </a:lnTo>
                      <a:lnTo>
                        <a:pt x="3278" y="1138"/>
                      </a:lnTo>
                      <a:lnTo>
                        <a:pt x="3274" y="1126"/>
                      </a:lnTo>
                      <a:lnTo>
                        <a:pt x="3272" y="1114"/>
                      </a:lnTo>
                      <a:lnTo>
                        <a:pt x="3272" y="1102"/>
                      </a:lnTo>
                      <a:lnTo>
                        <a:pt x="3274" y="1090"/>
                      </a:lnTo>
                      <a:lnTo>
                        <a:pt x="3280" y="1062"/>
                      </a:lnTo>
                      <a:lnTo>
                        <a:pt x="3286" y="1052"/>
                      </a:lnTo>
                      <a:lnTo>
                        <a:pt x="3292" y="1042"/>
                      </a:lnTo>
                      <a:lnTo>
                        <a:pt x="3302" y="1028"/>
                      </a:lnTo>
                      <a:lnTo>
                        <a:pt x="3312" y="1022"/>
                      </a:lnTo>
                      <a:lnTo>
                        <a:pt x="3340" y="1028"/>
                      </a:lnTo>
                      <a:lnTo>
                        <a:pt x="3358" y="1044"/>
                      </a:lnTo>
                      <a:lnTo>
                        <a:pt x="3368" y="1050"/>
                      </a:lnTo>
                      <a:lnTo>
                        <a:pt x="3380" y="1056"/>
                      </a:lnTo>
                      <a:lnTo>
                        <a:pt x="3392" y="1060"/>
                      </a:lnTo>
                      <a:lnTo>
                        <a:pt x="3406" y="1062"/>
                      </a:lnTo>
                      <a:lnTo>
                        <a:pt x="3420" y="1060"/>
                      </a:lnTo>
                      <a:lnTo>
                        <a:pt x="3434" y="1054"/>
                      </a:lnTo>
                      <a:lnTo>
                        <a:pt x="3450" y="1034"/>
                      </a:lnTo>
                      <a:lnTo>
                        <a:pt x="3458" y="1026"/>
                      </a:lnTo>
                      <a:lnTo>
                        <a:pt x="3466" y="1022"/>
                      </a:lnTo>
                      <a:lnTo>
                        <a:pt x="3468" y="1014"/>
                      </a:lnTo>
                      <a:lnTo>
                        <a:pt x="3472" y="1008"/>
                      </a:lnTo>
                      <a:lnTo>
                        <a:pt x="3484" y="994"/>
                      </a:lnTo>
                      <a:lnTo>
                        <a:pt x="3498" y="980"/>
                      </a:lnTo>
                      <a:lnTo>
                        <a:pt x="3510" y="970"/>
                      </a:lnTo>
                      <a:lnTo>
                        <a:pt x="3556" y="972"/>
                      </a:lnTo>
                      <a:lnTo>
                        <a:pt x="3562" y="964"/>
                      </a:lnTo>
                      <a:lnTo>
                        <a:pt x="3578" y="958"/>
                      </a:lnTo>
                      <a:lnTo>
                        <a:pt x="3594" y="950"/>
                      </a:lnTo>
                      <a:lnTo>
                        <a:pt x="3608" y="940"/>
                      </a:lnTo>
                      <a:lnTo>
                        <a:pt x="3622" y="926"/>
                      </a:lnTo>
                      <a:lnTo>
                        <a:pt x="3628" y="902"/>
                      </a:lnTo>
                      <a:lnTo>
                        <a:pt x="3632" y="892"/>
                      </a:lnTo>
                      <a:lnTo>
                        <a:pt x="3636" y="882"/>
                      </a:lnTo>
                      <a:lnTo>
                        <a:pt x="3642" y="874"/>
                      </a:lnTo>
                      <a:lnTo>
                        <a:pt x="3650" y="866"/>
                      </a:lnTo>
                      <a:lnTo>
                        <a:pt x="3660" y="860"/>
                      </a:lnTo>
                      <a:lnTo>
                        <a:pt x="3672" y="854"/>
                      </a:lnTo>
                      <a:lnTo>
                        <a:pt x="3706" y="846"/>
                      </a:lnTo>
                      <a:lnTo>
                        <a:pt x="3724" y="828"/>
                      </a:lnTo>
                      <a:lnTo>
                        <a:pt x="3752" y="812"/>
                      </a:lnTo>
                      <a:lnTo>
                        <a:pt x="3764" y="804"/>
                      </a:lnTo>
                      <a:lnTo>
                        <a:pt x="3780" y="798"/>
                      </a:lnTo>
                      <a:lnTo>
                        <a:pt x="3878" y="802"/>
                      </a:lnTo>
                      <a:lnTo>
                        <a:pt x="3892" y="796"/>
                      </a:lnTo>
                      <a:lnTo>
                        <a:pt x="3896" y="788"/>
                      </a:lnTo>
                      <a:lnTo>
                        <a:pt x="3898" y="780"/>
                      </a:lnTo>
                      <a:lnTo>
                        <a:pt x="3900" y="772"/>
                      </a:lnTo>
                      <a:lnTo>
                        <a:pt x="3898" y="766"/>
                      </a:lnTo>
                      <a:lnTo>
                        <a:pt x="3892" y="754"/>
                      </a:lnTo>
                      <a:lnTo>
                        <a:pt x="3886" y="742"/>
                      </a:lnTo>
                      <a:lnTo>
                        <a:pt x="3814" y="690"/>
                      </a:lnTo>
                      <a:lnTo>
                        <a:pt x="3802" y="674"/>
                      </a:lnTo>
                      <a:lnTo>
                        <a:pt x="3792" y="664"/>
                      </a:lnTo>
                      <a:lnTo>
                        <a:pt x="3788" y="660"/>
                      </a:lnTo>
                      <a:lnTo>
                        <a:pt x="3782" y="658"/>
                      </a:lnTo>
                      <a:lnTo>
                        <a:pt x="3766" y="658"/>
                      </a:lnTo>
                      <a:lnTo>
                        <a:pt x="3754" y="676"/>
                      </a:lnTo>
                      <a:lnTo>
                        <a:pt x="3724" y="676"/>
                      </a:lnTo>
                      <a:lnTo>
                        <a:pt x="3722" y="702"/>
                      </a:lnTo>
                      <a:lnTo>
                        <a:pt x="3720" y="708"/>
                      </a:lnTo>
                      <a:lnTo>
                        <a:pt x="3716" y="712"/>
                      </a:lnTo>
                      <a:lnTo>
                        <a:pt x="3712" y="714"/>
                      </a:lnTo>
                      <a:lnTo>
                        <a:pt x="3708" y="716"/>
                      </a:lnTo>
                      <a:lnTo>
                        <a:pt x="3696" y="716"/>
                      </a:lnTo>
                      <a:lnTo>
                        <a:pt x="3684" y="714"/>
                      </a:lnTo>
                      <a:lnTo>
                        <a:pt x="3670" y="710"/>
                      </a:lnTo>
                      <a:lnTo>
                        <a:pt x="3660" y="704"/>
                      </a:lnTo>
                      <a:lnTo>
                        <a:pt x="3644" y="698"/>
                      </a:lnTo>
                      <a:lnTo>
                        <a:pt x="3628" y="698"/>
                      </a:lnTo>
                      <a:lnTo>
                        <a:pt x="3612" y="704"/>
                      </a:lnTo>
                      <a:lnTo>
                        <a:pt x="3600" y="710"/>
                      </a:lnTo>
                      <a:lnTo>
                        <a:pt x="3590" y="722"/>
                      </a:lnTo>
                      <a:lnTo>
                        <a:pt x="3566" y="722"/>
                      </a:lnTo>
                      <a:lnTo>
                        <a:pt x="3554" y="718"/>
                      </a:lnTo>
                      <a:lnTo>
                        <a:pt x="3546" y="712"/>
                      </a:lnTo>
                      <a:lnTo>
                        <a:pt x="3540" y="704"/>
                      </a:lnTo>
                      <a:lnTo>
                        <a:pt x="3536" y="698"/>
                      </a:lnTo>
                      <a:lnTo>
                        <a:pt x="3536" y="690"/>
                      </a:lnTo>
                      <a:lnTo>
                        <a:pt x="3534" y="682"/>
                      </a:lnTo>
                      <a:lnTo>
                        <a:pt x="3534" y="668"/>
                      </a:lnTo>
                      <a:lnTo>
                        <a:pt x="3550" y="656"/>
                      </a:lnTo>
                      <a:lnTo>
                        <a:pt x="3556" y="648"/>
                      </a:lnTo>
                      <a:lnTo>
                        <a:pt x="3564" y="640"/>
                      </a:lnTo>
                      <a:lnTo>
                        <a:pt x="3564" y="610"/>
                      </a:lnTo>
                      <a:lnTo>
                        <a:pt x="3566" y="586"/>
                      </a:lnTo>
                      <a:lnTo>
                        <a:pt x="3574" y="566"/>
                      </a:lnTo>
                      <a:lnTo>
                        <a:pt x="3584" y="546"/>
                      </a:lnTo>
                      <a:lnTo>
                        <a:pt x="3584" y="524"/>
                      </a:lnTo>
                      <a:lnTo>
                        <a:pt x="3586" y="506"/>
                      </a:lnTo>
                      <a:lnTo>
                        <a:pt x="3590" y="492"/>
                      </a:lnTo>
                      <a:lnTo>
                        <a:pt x="3598" y="476"/>
                      </a:lnTo>
                      <a:lnTo>
                        <a:pt x="3634" y="474"/>
                      </a:lnTo>
                      <a:lnTo>
                        <a:pt x="3658" y="478"/>
                      </a:lnTo>
                      <a:lnTo>
                        <a:pt x="3672" y="478"/>
                      </a:lnTo>
                      <a:lnTo>
                        <a:pt x="3686" y="478"/>
                      </a:lnTo>
                      <a:lnTo>
                        <a:pt x="3700" y="476"/>
                      </a:lnTo>
                      <a:lnTo>
                        <a:pt x="3714" y="470"/>
                      </a:lnTo>
                      <a:lnTo>
                        <a:pt x="3728" y="464"/>
                      </a:lnTo>
                      <a:lnTo>
                        <a:pt x="3738" y="452"/>
                      </a:lnTo>
                      <a:lnTo>
                        <a:pt x="3764" y="432"/>
                      </a:lnTo>
                      <a:lnTo>
                        <a:pt x="3780" y="414"/>
                      </a:lnTo>
                      <a:lnTo>
                        <a:pt x="3782" y="364"/>
                      </a:lnTo>
                      <a:lnTo>
                        <a:pt x="3784" y="342"/>
                      </a:lnTo>
                      <a:lnTo>
                        <a:pt x="3786" y="322"/>
                      </a:lnTo>
                      <a:lnTo>
                        <a:pt x="3796" y="304"/>
                      </a:lnTo>
                      <a:lnTo>
                        <a:pt x="3804" y="290"/>
                      </a:lnTo>
                      <a:lnTo>
                        <a:pt x="3814" y="274"/>
                      </a:lnTo>
                      <a:lnTo>
                        <a:pt x="3820" y="260"/>
                      </a:lnTo>
                      <a:lnTo>
                        <a:pt x="3822" y="244"/>
                      </a:lnTo>
                      <a:lnTo>
                        <a:pt x="3824" y="232"/>
                      </a:lnTo>
                      <a:lnTo>
                        <a:pt x="3830" y="220"/>
                      </a:lnTo>
                      <a:lnTo>
                        <a:pt x="3838" y="210"/>
                      </a:lnTo>
                      <a:lnTo>
                        <a:pt x="3838" y="180"/>
                      </a:lnTo>
                      <a:lnTo>
                        <a:pt x="3810" y="148"/>
                      </a:lnTo>
                      <a:lnTo>
                        <a:pt x="3798" y="144"/>
                      </a:lnTo>
                      <a:lnTo>
                        <a:pt x="3790" y="138"/>
                      </a:lnTo>
                      <a:lnTo>
                        <a:pt x="3792" y="122"/>
                      </a:lnTo>
                      <a:lnTo>
                        <a:pt x="3794" y="110"/>
                      </a:lnTo>
                      <a:lnTo>
                        <a:pt x="3796" y="100"/>
                      </a:lnTo>
                      <a:lnTo>
                        <a:pt x="3800" y="92"/>
                      </a:lnTo>
                      <a:lnTo>
                        <a:pt x="3806" y="86"/>
                      </a:lnTo>
                      <a:lnTo>
                        <a:pt x="3814" y="80"/>
                      </a:lnTo>
                      <a:lnTo>
                        <a:pt x="3838" y="68"/>
                      </a:lnTo>
                      <a:lnTo>
                        <a:pt x="3846" y="66"/>
                      </a:lnTo>
                      <a:lnTo>
                        <a:pt x="3856" y="64"/>
                      </a:lnTo>
                      <a:lnTo>
                        <a:pt x="3876" y="56"/>
                      </a:lnTo>
                      <a:lnTo>
                        <a:pt x="3896" y="46"/>
                      </a:lnTo>
                      <a:lnTo>
                        <a:pt x="3906" y="42"/>
                      </a:lnTo>
                      <a:lnTo>
                        <a:pt x="3918" y="40"/>
                      </a:lnTo>
                      <a:lnTo>
                        <a:pt x="3940" y="24"/>
                      </a:lnTo>
                      <a:lnTo>
                        <a:pt x="3966" y="10"/>
                      </a:lnTo>
                      <a:lnTo>
                        <a:pt x="3978" y="4"/>
                      </a:lnTo>
                      <a:lnTo>
                        <a:pt x="3992" y="0"/>
                      </a:lnTo>
                      <a:lnTo>
                        <a:pt x="4034" y="0"/>
                      </a:lnTo>
                      <a:lnTo>
                        <a:pt x="4054" y="6"/>
                      </a:lnTo>
                      <a:lnTo>
                        <a:pt x="4066" y="10"/>
                      </a:lnTo>
                      <a:lnTo>
                        <a:pt x="4078" y="20"/>
                      </a:lnTo>
                      <a:lnTo>
                        <a:pt x="4096" y="18"/>
                      </a:lnTo>
                      <a:lnTo>
                        <a:pt x="4116" y="16"/>
                      </a:lnTo>
                      <a:lnTo>
                        <a:pt x="4136" y="14"/>
                      </a:lnTo>
                      <a:lnTo>
                        <a:pt x="4158" y="14"/>
                      </a:lnTo>
                      <a:lnTo>
                        <a:pt x="4190" y="30"/>
                      </a:lnTo>
                      <a:lnTo>
                        <a:pt x="4206" y="48"/>
                      </a:lnTo>
                      <a:lnTo>
                        <a:pt x="4224" y="66"/>
                      </a:lnTo>
                      <a:lnTo>
                        <a:pt x="4240" y="88"/>
                      </a:lnTo>
                      <a:lnTo>
                        <a:pt x="4258" y="114"/>
                      </a:lnTo>
                      <a:lnTo>
                        <a:pt x="4270" y="126"/>
                      </a:lnTo>
                      <a:lnTo>
                        <a:pt x="4284" y="144"/>
                      </a:lnTo>
                      <a:lnTo>
                        <a:pt x="4294" y="166"/>
                      </a:lnTo>
                      <a:lnTo>
                        <a:pt x="4298" y="178"/>
                      </a:lnTo>
                      <a:lnTo>
                        <a:pt x="4302" y="190"/>
                      </a:lnTo>
                      <a:lnTo>
                        <a:pt x="4328" y="212"/>
                      </a:lnTo>
                      <a:lnTo>
                        <a:pt x="4344" y="228"/>
                      </a:lnTo>
                      <a:lnTo>
                        <a:pt x="4360" y="246"/>
                      </a:lnTo>
                      <a:lnTo>
                        <a:pt x="4362" y="252"/>
                      </a:lnTo>
                      <a:lnTo>
                        <a:pt x="4362" y="258"/>
                      </a:lnTo>
                      <a:lnTo>
                        <a:pt x="4362" y="270"/>
                      </a:lnTo>
                      <a:lnTo>
                        <a:pt x="4362" y="276"/>
                      </a:lnTo>
                      <a:lnTo>
                        <a:pt x="4366" y="282"/>
                      </a:lnTo>
                      <a:lnTo>
                        <a:pt x="4372" y="288"/>
                      </a:lnTo>
                      <a:lnTo>
                        <a:pt x="4382" y="294"/>
                      </a:lnTo>
                      <a:lnTo>
                        <a:pt x="4406" y="318"/>
                      </a:lnTo>
                      <a:lnTo>
                        <a:pt x="4406" y="334"/>
                      </a:lnTo>
                      <a:lnTo>
                        <a:pt x="4408" y="344"/>
                      </a:lnTo>
                      <a:lnTo>
                        <a:pt x="4412" y="356"/>
                      </a:lnTo>
                      <a:lnTo>
                        <a:pt x="4438" y="356"/>
                      </a:lnTo>
                      <a:lnTo>
                        <a:pt x="4450" y="356"/>
                      </a:lnTo>
                      <a:lnTo>
                        <a:pt x="4462" y="354"/>
                      </a:lnTo>
                      <a:lnTo>
                        <a:pt x="4498" y="354"/>
                      </a:lnTo>
                      <a:lnTo>
                        <a:pt x="4512" y="362"/>
                      </a:lnTo>
                      <a:lnTo>
                        <a:pt x="4520" y="364"/>
                      </a:lnTo>
                      <a:lnTo>
                        <a:pt x="4532" y="366"/>
                      </a:lnTo>
                      <a:lnTo>
                        <a:pt x="4532" y="362"/>
                      </a:lnTo>
                      <a:lnTo>
                        <a:pt x="4538" y="360"/>
                      </a:lnTo>
                      <a:lnTo>
                        <a:pt x="4548" y="358"/>
                      </a:lnTo>
                      <a:lnTo>
                        <a:pt x="4568" y="358"/>
                      </a:lnTo>
                      <a:lnTo>
                        <a:pt x="4584" y="374"/>
                      </a:lnTo>
                      <a:lnTo>
                        <a:pt x="4608" y="396"/>
                      </a:lnTo>
                      <a:lnTo>
                        <a:pt x="4626" y="396"/>
                      </a:lnTo>
                      <a:lnTo>
                        <a:pt x="4640" y="400"/>
                      </a:lnTo>
                      <a:lnTo>
                        <a:pt x="4652" y="406"/>
                      </a:lnTo>
                      <a:lnTo>
                        <a:pt x="4660" y="414"/>
                      </a:lnTo>
                      <a:lnTo>
                        <a:pt x="4668" y="426"/>
                      </a:lnTo>
                      <a:lnTo>
                        <a:pt x="4674" y="440"/>
                      </a:lnTo>
                      <a:lnTo>
                        <a:pt x="4684" y="478"/>
                      </a:lnTo>
                      <a:lnTo>
                        <a:pt x="4714" y="512"/>
                      </a:lnTo>
                      <a:lnTo>
                        <a:pt x="4722" y="512"/>
                      </a:lnTo>
                      <a:lnTo>
                        <a:pt x="4744" y="506"/>
                      </a:lnTo>
                      <a:lnTo>
                        <a:pt x="4770" y="500"/>
                      </a:lnTo>
                      <a:lnTo>
                        <a:pt x="4796" y="490"/>
                      </a:lnTo>
                      <a:lnTo>
                        <a:pt x="4806" y="486"/>
                      </a:lnTo>
                      <a:lnTo>
                        <a:pt x="4814" y="480"/>
                      </a:lnTo>
                      <a:lnTo>
                        <a:pt x="4828" y="458"/>
                      </a:lnTo>
                      <a:lnTo>
                        <a:pt x="4840" y="442"/>
                      </a:lnTo>
                      <a:lnTo>
                        <a:pt x="4856" y="426"/>
                      </a:lnTo>
                      <a:lnTo>
                        <a:pt x="4874" y="412"/>
                      </a:lnTo>
                      <a:lnTo>
                        <a:pt x="4888" y="394"/>
                      </a:lnTo>
                      <a:lnTo>
                        <a:pt x="4906" y="378"/>
                      </a:lnTo>
                      <a:lnTo>
                        <a:pt x="4942" y="346"/>
                      </a:lnTo>
                      <a:lnTo>
                        <a:pt x="4946" y="346"/>
                      </a:lnTo>
                      <a:lnTo>
                        <a:pt x="4950" y="342"/>
                      </a:lnTo>
                      <a:lnTo>
                        <a:pt x="4956" y="336"/>
                      </a:lnTo>
                      <a:lnTo>
                        <a:pt x="4972" y="336"/>
                      </a:lnTo>
                      <a:lnTo>
                        <a:pt x="4982" y="338"/>
                      </a:lnTo>
                      <a:lnTo>
                        <a:pt x="4994" y="342"/>
                      </a:lnTo>
                      <a:lnTo>
                        <a:pt x="4996" y="350"/>
                      </a:lnTo>
                      <a:lnTo>
                        <a:pt x="4996" y="362"/>
                      </a:lnTo>
                      <a:lnTo>
                        <a:pt x="4992" y="384"/>
                      </a:lnTo>
                      <a:lnTo>
                        <a:pt x="4992" y="418"/>
                      </a:lnTo>
                      <a:lnTo>
                        <a:pt x="5010" y="434"/>
                      </a:lnTo>
                      <a:lnTo>
                        <a:pt x="5018" y="446"/>
                      </a:lnTo>
                      <a:lnTo>
                        <a:pt x="5024" y="462"/>
                      </a:lnTo>
                      <a:lnTo>
                        <a:pt x="5020" y="514"/>
                      </a:lnTo>
                      <a:lnTo>
                        <a:pt x="5010" y="540"/>
                      </a:lnTo>
                      <a:lnTo>
                        <a:pt x="5004" y="550"/>
                      </a:lnTo>
                      <a:lnTo>
                        <a:pt x="5002" y="560"/>
                      </a:lnTo>
                      <a:lnTo>
                        <a:pt x="5002" y="574"/>
                      </a:lnTo>
                      <a:lnTo>
                        <a:pt x="5006" y="588"/>
                      </a:lnTo>
                      <a:lnTo>
                        <a:pt x="5004" y="666"/>
                      </a:lnTo>
                      <a:lnTo>
                        <a:pt x="4994" y="714"/>
                      </a:lnTo>
                      <a:lnTo>
                        <a:pt x="4996" y="748"/>
                      </a:lnTo>
                      <a:lnTo>
                        <a:pt x="4984" y="764"/>
                      </a:lnTo>
                      <a:lnTo>
                        <a:pt x="4974" y="770"/>
                      </a:lnTo>
                      <a:lnTo>
                        <a:pt x="4966" y="772"/>
                      </a:lnTo>
                      <a:lnTo>
                        <a:pt x="4956" y="772"/>
                      </a:lnTo>
                      <a:lnTo>
                        <a:pt x="4946" y="772"/>
                      </a:lnTo>
                      <a:lnTo>
                        <a:pt x="4930" y="770"/>
                      </a:lnTo>
                      <a:lnTo>
                        <a:pt x="4918" y="766"/>
                      </a:lnTo>
                      <a:lnTo>
                        <a:pt x="4896" y="764"/>
                      </a:lnTo>
                      <a:lnTo>
                        <a:pt x="4890" y="772"/>
                      </a:lnTo>
                      <a:lnTo>
                        <a:pt x="4886" y="782"/>
                      </a:lnTo>
                      <a:lnTo>
                        <a:pt x="4876" y="790"/>
                      </a:lnTo>
                      <a:lnTo>
                        <a:pt x="4866" y="798"/>
                      </a:lnTo>
                      <a:lnTo>
                        <a:pt x="4858" y="802"/>
                      </a:lnTo>
                      <a:lnTo>
                        <a:pt x="4852" y="808"/>
                      </a:lnTo>
                      <a:lnTo>
                        <a:pt x="4850" y="816"/>
                      </a:lnTo>
                      <a:lnTo>
                        <a:pt x="4850" y="824"/>
                      </a:lnTo>
                      <a:lnTo>
                        <a:pt x="4858" y="836"/>
                      </a:lnTo>
                      <a:lnTo>
                        <a:pt x="4870" y="854"/>
                      </a:lnTo>
                      <a:lnTo>
                        <a:pt x="4876" y="874"/>
                      </a:lnTo>
                      <a:lnTo>
                        <a:pt x="4884" y="896"/>
                      </a:lnTo>
                      <a:lnTo>
                        <a:pt x="4894" y="920"/>
                      </a:lnTo>
                      <a:lnTo>
                        <a:pt x="4906" y="944"/>
                      </a:lnTo>
                      <a:lnTo>
                        <a:pt x="4910" y="970"/>
                      </a:lnTo>
                      <a:lnTo>
                        <a:pt x="4914" y="984"/>
                      </a:lnTo>
                      <a:lnTo>
                        <a:pt x="4920" y="1000"/>
                      </a:lnTo>
                      <a:lnTo>
                        <a:pt x="4920" y="1012"/>
                      </a:lnTo>
                      <a:lnTo>
                        <a:pt x="4922" y="1030"/>
                      </a:lnTo>
                      <a:lnTo>
                        <a:pt x="4920" y="1040"/>
                      </a:lnTo>
                      <a:lnTo>
                        <a:pt x="4918" y="1048"/>
                      </a:lnTo>
                      <a:lnTo>
                        <a:pt x="4916" y="1054"/>
                      </a:lnTo>
                      <a:lnTo>
                        <a:pt x="4910" y="1060"/>
                      </a:lnTo>
                      <a:lnTo>
                        <a:pt x="4900" y="1086"/>
                      </a:lnTo>
                      <a:lnTo>
                        <a:pt x="4894" y="1122"/>
                      </a:lnTo>
                      <a:lnTo>
                        <a:pt x="4884" y="1128"/>
                      </a:lnTo>
                      <a:lnTo>
                        <a:pt x="4876" y="1126"/>
                      </a:lnTo>
                      <a:lnTo>
                        <a:pt x="4870" y="1126"/>
                      </a:lnTo>
                      <a:lnTo>
                        <a:pt x="4866" y="1122"/>
                      </a:lnTo>
                      <a:lnTo>
                        <a:pt x="4860" y="1116"/>
                      </a:lnTo>
                      <a:lnTo>
                        <a:pt x="4852" y="1120"/>
                      </a:lnTo>
                      <a:lnTo>
                        <a:pt x="4844" y="1120"/>
                      </a:lnTo>
                      <a:lnTo>
                        <a:pt x="4832" y="1116"/>
                      </a:lnTo>
                      <a:lnTo>
                        <a:pt x="4830" y="1070"/>
                      </a:lnTo>
                      <a:lnTo>
                        <a:pt x="4824" y="1062"/>
                      </a:lnTo>
                      <a:lnTo>
                        <a:pt x="4820" y="1060"/>
                      </a:lnTo>
                      <a:lnTo>
                        <a:pt x="4818" y="1060"/>
                      </a:lnTo>
                      <a:lnTo>
                        <a:pt x="4812" y="1064"/>
                      </a:lnTo>
                      <a:lnTo>
                        <a:pt x="4808" y="1072"/>
                      </a:lnTo>
                      <a:lnTo>
                        <a:pt x="4800" y="1092"/>
                      </a:lnTo>
                      <a:lnTo>
                        <a:pt x="4798" y="1106"/>
                      </a:lnTo>
                      <a:lnTo>
                        <a:pt x="4786" y="1124"/>
                      </a:lnTo>
                      <a:lnTo>
                        <a:pt x="4776" y="1142"/>
                      </a:lnTo>
                      <a:lnTo>
                        <a:pt x="4766" y="1160"/>
                      </a:lnTo>
                      <a:lnTo>
                        <a:pt x="4754" y="1176"/>
                      </a:lnTo>
                      <a:lnTo>
                        <a:pt x="4740" y="1182"/>
                      </a:lnTo>
                      <a:lnTo>
                        <a:pt x="4728" y="1184"/>
                      </a:lnTo>
                      <a:lnTo>
                        <a:pt x="4704" y="1188"/>
                      </a:lnTo>
                      <a:lnTo>
                        <a:pt x="4700" y="1194"/>
                      </a:lnTo>
                      <a:lnTo>
                        <a:pt x="4700" y="1208"/>
                      </a:lnTo>
                      <a:lnTo>
                        <a:pt x="4704" y="1214"/>
                      </a:lnTo>
                      <a:lnTo>
                        <a:pt x="4712" y="1218"/>
                      </a:lnTo>
                      <a:lnTo>
                        <a:pt x="4720" y="1226"/>
                      </a:lnTo>
                      <a:lnTo>
                        <a:pt x="4722" y="1230"/>
                      </a:lnTo>
                      <a:lnTo>
                        <a:pt x="4724" y="1236"/>
                      </a:lnTo>
                      <a:lnTo>
                        <a:pt x="4726" y="1244"/>
                      </a:lnTo>
                      <a:lnTo>
                        <a:pt x="4724" y="1252"/>
                      </a:lnTo>
                      <a:lnTo>
                        <a:pt x="4712" y="1266"/>
                      </a:lnTo>
                      <a:lnTo>
                        <a:pt x="4704" y="1272"/>
                      </a:lnTo>
                      <a:lnTo>
                        <a:pt x="4696" y="1276"/>
                      </a:lnTo>
                      <a:lnTo>
                        <a:pt x="4640" y="1274"/>
                      </a:lnTo>
                      <a:lnTo>
                        <a:pt x="4628" y="1268"/>
                      </a:lnTo>
                      <a:lnTo>
                        <a:pt x="4616" y="1260"/>
                      </a:lnTo>
                      <a:lnTo>
                        <a:pt x="4610" y="1258"/>
                      </a:lnTo>
                      <a:lnTo>
                        <a:pt x="4604" y="1258"/>
                      </a:lnTo>
                      <a:lnTo>
                        <a:pt x="4598" y="1258"/>
                      </a:lnTo>
                      <a:lnTo>
                        <a:pt x="4594" y="1260"/>
                      </a:lnTo>
                      <a:lnTo>
                        <a:pt x="4584" y="1276"/>
                      </a:lnTo>
                      <a:lnTo>
                        <a:pt x="4576" y="1294"/>
                      </a:lnTo>
                      <a:lnTo>
                        <a:pt x="4564" y="1334"/>
                      </a:lnTo>
                      <a:lnTo>
                        <a:pt x="4552" y="1348"/>
                      </a:lnTo>
                      <a:lnTo>
                        <a:pt x="4544" y="1364"/>
                      </a:lnTo>
                      <a:lnTo>
                        <a:pt x="4522" y="1386"/>
                      </a:lnTo>
                      <a:lnTo>
                        <a:pt x="4494" y="1402"/>
                      </a:lnTo>
                      <a:lnTo>
                        <a:pt x="4482" y="1412"/>
                      </a:lnTo>
                      <a:lnTo>
                        <a:pt x="4476" y="1416"/>
                      </a:lnTo>
                      <a:lnTo>
                        <a:pt x="4474" y="1422"/>
                      </a:lnTo>
                      <a:lnTo>
                        <a:pt x="4462" y="1430"/>
                      </a:lnTo>
                      <a:lnTo>
                        <a:pt x="4450" y="1442"/>
                      </a:lnTo>
                      <a:lnTo>
                        <a:pt x="4428" y="1468"/>
                      </a:lnTo>
                      <a:lnTo>
                        <a:pt x="4426" y="1506"/>
                      </a:lnTo>
                      <a:lnTo>
                        <a:pt x="4386" y="1524"/>
                      </a:lnTo>
                      <a:lnTo>
                        <a:pt x="4366" y="1528"/>
                      </a:lnTo>
                      <a:lnTo>
                        <a:pt x="4350" y="1534"/>
                      </a:lnTo>
                      <a:lnTo>
                        <a:pt x="4336" y="1540"/>
                      </a:lnTo>
                      <a:lnTo>
                        <a:pt x="4322" y="1548"/>
                      </a:lnTo>
                      <a:lnTo>
                        <a:pt x="4310" y="1556"/>
                      </a:lnTo>
                      <a:lnTo>
                        <a:pt x="4298" y="1566"/>
                      </a:lnTo>
                      <a:lnTo>
                        <a:pt x="4274" y="1592"/>
                      </a:lnTo>
                      <a:lnTo>
                        <a:pt x="4266" y="1604"/>
                      </a:lnTo>
                      <a:lnTo>
                        <a:pt x="4260" y="1616"/>
                      </a:lnTo>
                      <a:lnTo>
                        <a:pt x="4256" y="1642"/>
                      </a:lnTo>
                      <a:lnTo>
                        <a:pt x="4244" y="1668"/>
                      </a:lnTo>
                      <a:lnTo>
                        <a:pt x="4238" y="1670"/>
                      </a:lnTo>
                      <a:lnTo>
                        <a:pt x="4228" y="1674"/>
                      </a:lnTo>
                      <a:lnTo>
                        <a:pt x="4206" y="1678"/>
                      </a:lnTo>
                      <a:lnTo>
                        <a:pt x="4184" y="1678"/>
                      </a:lnTo>
                      <a:lnTo>
                        <a:pt x="4176" y="1676"/>
                      </a:lnTo>
                      <a:lnTo>
                        <a:pt x="4172" y="1674"/>
                      </a:lnTo>
                      <a:lnTo>
                        <a:pt x="4172" y="1664"/>
                      </a:lnTo>
                      <a:lnTo>
                        <a:pt x="4176" y="1656"/>
                      </a:lnTo>
                      <a:lnTo>
                        <a:pt x="4178" y="1648"/>
                      </a:lnTo>
                      <a:lnTo>
                        <a:pt x="4182" y="1644"/>
                      </a:lnTo>
                      <a:lnTo>
                        <a:pt x="4194" y="1632"/>
                      </a:lnTo>
                      <a:lnTo>
                        <a:pt x="4206" y="1620"/>
                      </a:lnTo>
                      <a:lnTo>
                        <a:pt x="4212" y="1606"/>
                      </a:lnTo>
                      <a:lnTo>
                        <a:pt x="4202" y="1600"/>
                      </a:lnTo>
                      <a:lnTo>
                        <a:pt x="4194" y="1594"/>
                      </a:lnTo>
                      <a:lnTo>
                        <a:pt x="4190" y="1586"/>
                      </a:lnTo>
                      <a:lnTo>
                        <a:pt x="4186" y="1580"/>
                      </a:lnTo>
                      <a:lnTo>
                        <a:pt x="4186" y="1572"/>
                      </a:lnTo>
                      <a:lnTo>
                        <a:pt x="4186" y="1564"/>
                      </a:lnTo>
                      <a:lnTo>
                        <a:pt x="4190" y="1548"/>
                      </a:lnTo>
                      <a:lnTo>
                        <a:pt x="4224" y="1502"/>
                      </a:lnTo>
                      <a:lnTo>
                        <a:pt x="4228" y="1462"/>
                      </a:lnTo>
                      <a:lnTo>
                        <a:pt x="4216" y="1448"/>
                      </a:lnTo>
                      <a:lnTo>
                        <a:pt x="4206" y="1438"/>
                      </a:lnTo>
                      <a:lnTo>
                        <a:pt x="4196" y="1430"/>
                      </a:lnTo>
                      <a:lnTo>
                        <a:pt x="4188" y="1424"/>
                      </a:lnTo>
                      <a:lnTo>
                        <a:pt x="4154" y="1430"/>
                      </a:lnTo>
                      <a:lnTo>
                        <a:pt x="4142" y="1440"/>
                      </a:lnTo>
                      <a:lnTo>
                        <a:pt x="4130" y="1452"/>
                      </a:lnTo>
                      <a:lnTo>
                        <a:pt x="4112" y="1476"/>
                      </a:lnTo>
                      <a:lnTo>
                        <a:pt x="4092" y="1506"/>
                      </a:lnTo>
                      <a:lnTo>
                        <a:pt x="4082" y="1522"/>
                      </a:lnTo>
                      <a:lnTo>
                        <a:pt x="4070" y="1536"/>
                      </a:lnTo>
                      <a:lnTo>
                        <a:pt x="4060" y="1544"/>
                      </a:lnTo>
                      <a:lnTo>
                        <a:pt x="4050" y="1552"/>
                      </a:lnTo>
                      <a:lnTo>
                        <a:pt x="4036" y="1570"/>
                      </a:lnTo>
                      <a:lnTo>
                        <a:pt x="4006" y="1610"/>
                      </a:lnTo>
                      <a:lnTo>
                        <a:pt x="4002" y="1626"/>
                      </a:lnTo>
                      <a:lnTo>
                        <a:pt x="3992" y="1634"/>
                      </a:lnTo>
                      <a:lnTo>
                        <a:pt x="3984" y="1644"/>
                      </a:lnTo>
                      <a:lnTo>
                        <a:pt x="3948" y="1664"/>
                      </a:lnTo>
                      <a:lnTo>
                        <a:pt x="3906" y="1674"/>
                      </a:lnTo>
                      <a:lnTo>
                        <a:pt x="3886" y="1680"/>
                      </a:lnTo>
                      <a:lnTo>
                        <a:pt x="3866" y="1690"/>
                      </a:lnTo>
                      <a:lnTo>
                        <a:pt x="3864" y="1698"/>
                      </a:lnTo>
                      <a:lnTo>
                        <a:pt x="3862" y="1708"/>
                      </a:lnTo>
                      <a:lnTo>
                        <a:pt x="3864" y="1718"/>
                      </a:lnTo>
                      <a:lnTo>
                        <a:pt x="3866" y="1726"/>
                      </a:lnTo>
                      <a:lnTo>
                        <a:pt x="3874" y="1746"/>
                      </a:lnTo>
                      <a:lnTo>
                        <a:pt x="3886" y="1768"/>
                      </a:lnTo>
                      <a:lnTo>
                        <a:pt x="3888" y="1768"/>
                      </a:lnTo>
                      <a:lnTo>
                        <a:pt x="3890" y="1772"/>
                      </a:lnTo>
                      <a:lnTo>
                        <a:pt x="3894" y="1780"/>
                      </a:lnTo>
                      <a:lnTo>
                        <a:pt x="3900" y="1806"/>
                      </a:lnTo>
                      <a:lnTo>
                        <a:pt x="3902" y="1812"/>
                      </a:lnTo>
                      <a:lnTo>
                        <a:pt x="3912" y="1812"/>
                      </a:lnTo>
                      <a:lnTo>
                        <a:pt x="3920" y="1794"/>
                      </a:lnTo>
                      <a:lnTo>
                        <a:pt x="3922" y="1790"/>
                      </a:lnTo>
                      <a:lnTo>
                        <a:pt x="3926" y="1788"/>
                      </a:lnTo>
                      <a:lnTo>
                        <a:pt x="3938" y="1788"/>
                      </a:lnTo>
                      <a:lnTo>
                        <a:pt x="3960" y="1790"/>
                      </a:lnTo>
                      <a:lnTo>
                        <a:pt x="3962" y="1786"/>
                      </a:lnTo>
                      <a:lnTo>
                        <a:pt x="3968" y="1786"/>
                      </a:lnTo>
                      <a:lnTo>
                        <a:pt x="3984" y="1786"/>
                      </a:lnTo>
                      <a:lnTo>
                        <a:pt x="3986" y="1792"/>
                      </a:lnTo>
                      <a:lnTo>
                        <a:pt x="3988" y="1796"/>
                      </a:lnTo>
                      <a:lnTo>
                        <a:pt x="4000" y="1814"/>
                      </a:lnTo>
                      <a:lnTo>
                        <a:pt x="4000" y="1856"/>
                      </a:lnTo>
                      <a:lnTo>
                        <a:pt x="4010" y="1864"/>
                      </a:lnTo>
                      <a:lnTo>
                        <a:pt x="4024" y="1872"/>
                      </a:lnTo>
                      <a:lnTo>
                        <a:pt x="4042" y="1880"/>
                      </a:lnTo>
                      <a:lnTo>
                        <a:pt x="4060" y="1884"/>
                      </a:lnTo>
                      <a:lnTo>
                        <a:pt x="4086" y="1838"/>
                      </a:lnTo>
                      <a:lnTo>
                        <a:pt x="4108" y="1814"/>
                      </a:lnTo>
                      <a:lnTo>
                        <a:pt x="4116" y="1804"/>
                      </a:lnTo>
                      <a:lnTo>
                        <a:pt x="4126" y="1798"/>
                      </a:lnTo>
                      <a:lnTo>
                        <a:pt x="4138" y="1792"/>
                      </a:lnTo>
                      <a:lnTo>
                        <a:pt x="4150" y="1790"/>
                      </a:lnTo>
                      <a:lnTo>
                        <a:pt x="4166" y="1790"/>
                      </a:lnTo>
                      <a:lnTo>
                        <a:pt x="4184" y="1792"/>
                      </a:lnTo>
                      <a:lnTo>
                        <a:pt x="4222" y="1808"/>
                      </a:lnTo>
                      <a:lnTo>
                        <a:pt x="4320" y="1806"/>
                      </a:lnTo>
                      <a:lnTo>
                        <a:pt x="4334" y="1814"/>
                      </a:lnTo>
                      <a:lnTo>
                        <a:pt x="4330" y="1824"/>
                      </a:lnTo>
                      <a:lnTo>
                        <a:pt x="4328" y="1834"/>
                      </a:lnTo>
                      <a:lnTo>
                        <a:pt x="4328" y="1844"/>
                      </a:lnTo>
                      <a:lnTo>
                        <a:pt x="4328" y="1854"/>
                      </a:lnTo>
                      <a:lnTo>
                        <a:pt x="4324" y="1864"/>
                      </a:lnTo>
                      <a:lnTo>
                        <a:pt x="4322" y="1868"/>
                      </a:lnTo>
                      <a:lnTo>
                        <a:pt x="4316" y="1874"/>
                      </a:lnTo>
                      <a:lnTo>
                        <a:pt x="4284" y="1874"/>
                      </a:lnTo>
                      <a:lnTo>
                        <a:pt x="4254" y="1890"/>
                      </a:lnTo>
                      <a:lnTo>
                        <a:pt x="4218" y="1916"/>
                      </a:lnTo>
                      <a:lnTo>
                        <a:pt x="4210" y="1924"/>
                      </a:lnTo>
                      <a:lnTo>
                        <a:pt x="4202" y="1932"/>
                      </a:lnTo>
                      <a:lnTo>
                        <a:pt x="4196" y="1940"/>
                      </a:lnTo>
                      <a:lnTo>
                        <a:pt x="4194" y="1950"/>
                      </a:lnTo>
                      <a:lnTo>
                        <a:pt x="4188" y="1954"/>
                      </a:lnTo>
                      <a:lnTo>
                        <a:pt x="4180" y="1958"/>
                      </a:lnTo>
                      <a:lnTo>
                        <a:pt x="4168" y="1964"/>
                      </a:lnTo>
                      <a:lnTo>
                        <a:pt x="4160" y="1972"/>
                      </a:lnTo>
                      <a:lnTo>
                        <a:pt x="4150" y="1976"/>
                      </a:lnTo>
                      <a:lnTo>
                        <a:pt x="4134" y="1982"/>
                      </a:lnTo>
                      <a:lnTo>
                        <a:pt x="4130" y="2018"/>
                      </a:lnTo>
                      <a:lnTo>
                        <a:pt x="4110" y="2042"/>
                      </a:lnTo>
                      <a:lnTo>
                        <a:pt x="4100" y="2054"/>
                      </a:lnTo>
                      <a:lnTo>
                        <a:pt x="4094" y="2066"/>
                      </a:lnTo>
                      <a:lnTo>
                        <a:pt x="4090" y="2102"/>
                      </a:lnTo>
                      <a:lnTo>
                        <a:pt x="4078" y="2122"/>
                      </a:lnTo>
                      <a:lnTo>
                        <a:pt x="4076" y="2140"/>
                      </a:lnTo>
                      <a:lnTo>
                        <a:pt x="4094" y="2152"/>
                      </a:lnTo>
                      <a:lnTo>
                        <a:pt x="4108" y="2160"/>
                      </a:lnTo>
                      <a:lnTo>
                        <a:pt x="4126" y="2168"/>
                      </a:lnTo>
                      <a:lnTo>
                        <a:pt x="4130" y="2174"/>
                      </a:lnTo>
                      <a:lnTo>
                        <a:pt x="4142" y="2182"/>
                      </a:lnTo>
                      <a:lnTo>
                        <a:pt x="4154" y="2190"/>
                      </a:lnTo>
                      <a:lnTo>
                        <a:pt x="4170" y="2194"/>
                      </a:lnTo>
                      <a:lnTo>
                        <a:pt x="4176" y="2200"/>
                      </a:lnTo>
                      <a:lnTo>
                        <a:pt x="4182" y="2210"/>
                      </a:lnTo>
                      <a:lnTo>
                        <a:pt x="4196" y="2232"/>
                      </a:lnTo>
                      <a:lnTo>
                        <a:pt x="4222" y="2284"/>
                      </a:lnTo>
                      <a:lnTo>
                        <a:pt x="4254" y="2332"/>
                      </a:lnTo>
                      <a:lnTo>
                        <a:pt x="4256" y="2348"/>
                      </a:lnTo>
                      <a:lnTo>
                        <a:pt x="4258" y="2358"/>
                      </a:lnTo>
                      <a:lnTo>
                        <a:pt x="4262" y="2368"/>
                      </a:lnTo>
                      <a:lnTo>
                        <a:pt x="4268" y="2378"/>
                      </a:lnTo>
                      <a:lnTo>
                        <a:pt x="4274" y="2386"/>
                      </a:lnTo>
                      <a:lnTo>
                        <a:pt x="4282" y="2392"/>
                      </a:lnTo>
                      <a:lnTo>
                        <a:pt x="4294" y="2394"/>
                      </a:lnTo>
                      <a:lnTo>
                        <a:pt x="4362" y="2438"/>
                      </a:lnTo>
                      <a:lnTo>
                        <a:pt x="4366" y="2448"/>
                      </a:lnTo>
                      <a:lnTo>
                        <a:pt x="4366" y="2462"/>
                      </a:lnTo>
                      <a:lnTo>
                        <a:pt x="4352" y="2472"/>
                      </a:lnTo>
                      <a:lnTo>
                        <a:pt x="4308" y="2470"/>
                      </a:lnTo>
                      <a:lnTo>
                        <a:pt x="4310" y="2476"/>
                      </a:lnTo>
                      <a:lnTo>
                        <a:pt x="4320" y="2476"/>
                      </a:lnTo>
                      <a:lnTo>
                        <a:pt x="4332" y="2480"/>
                      </a:lnTo>
                      <a:lnTo>
                        <a:pt x="4338" y="2482"/>
                      </a:lnTo>
                      <a:lnTo>
                        <a:pt x="4342" y="2486"/>
                      </a:lnTo>
                      <a:lnTo>
                        <a:pt x="4344" y="2494"/>
                      </a:lnTo>
                      <a:lnTo>
                        <a:pt x="4346" y="2502"/>
                      </a:lnTo>
                      <a:lnTo>
                        <a:pt x="4340" y="2512"/>
                      </a:lnTo>
                      <a:lnTo>
                        <a:pt x="4360" y="2522"/>
                      </a:lnTo>
                      <a:lnTo>
                        <a:pt x="4372" y="2528"/>
                      </a:lnTo>
                      <a:lnTo>
                        <a:pt x="4384" y="2538"/>
                      </a:lnTo>
                      <a:lnTo>
                        <a:pt x="4384" y="2564"/>
                      </a:lnTo>
                      <a:lnTo>
                        <a:pt x="4366" y="2582"/>
                      </a:lnTo>
                      <a:lnTo>
                        <a:pt x="4354" y="2588"/>
                      </a:lnTo>
                      <a:lnTo>
                        <a:pt x="4344" y="2594"/>
                      </a:lnTo>
                      <a:lnTo>
                        <a:pt x="4326" y="2610"/>
                      </a:lnTo>
                      <a:lnTo>
                        <a:pt x="4306" y="2628"/>
                      </a:lnTo>
                      <a:lnTo>
                        <a:pt x="4286" y="2646"/>
                      </a:lnTo>
                      <a:lnTo>
                        <a:pt x="4262" y="2652"/>
                      </a:lnTo>
                      <a:lnTo>
                        <a:pt x="4262" y="2660"/>
                      </a:lnTo>
                      <a:lnTo>
                        <a:pt x="4266" y="2664"/>
                      </a:lnTo>
                      <a:lnTo>
                        <a:pt x="4272" y="2668"/>
                      </a:lnTo>
                      <a:lnTo>
                        <a:pt x="4280" y="2670"/>
                      </a:lnTo>
                      <a:lnTo>
                        <a:pt x="4290" y="2670"/>
                      </a:lnTo>
                      <a:lnTo>
                        <a:pt x="4304" y="2660"/>
                      </a:lnTo>
                      <a:lnTo>
                        <a:pt x="4312" y="2652"/>
                      </a:lnTo>
                      <a:lnTo>
                        <a:pt x="4324" y="2648"/>
                      </a:lnTo>
                      <a:lnTo>
                        <a:pt x="4342" y="2646"/>
                      </a:lnTo>
                      <a:lnTo>
                        <a:pt x="4360" y="2656"/>
                      </a:lnTo>
                      <a:lnTo>
                        <a:pt x="4378" y="2662"/>
                      </a:lnTo>
                      <a:lnTo>
                        <a:pt x="4400" y="2666"/>
                      </a:lnTo>
                      <a:lnTo>
                        <a:pt x="4424" y="2668"/>
                      </a:lnTo>
                      <a:lnTo>
                        <a:pt x="4426" y="2670"/>
                      </a:lnTo>
                      <a:lnTo>
                        <a:pt x="4428" y="2674"/>
                      </a:lnTo>
                      <a:lnTo>
                        <a:pt x="4426" y="2680"/>
                      </a:lnTo>
                      <a:lnTo>
                        <a:pt x="4420" y="2686"/>
                      </a:lnTo>
                      <a:lnTo>
                        <a:pt x="4414" y="2694"/>
                      </a:lnTo>
                      <a:lnTo>
                        <a:pt x="4398" y="2708"/>
                      </a:lnTo>
                      <a:lnTo>
                        <a:pt x="4384" y="2716"/>
                      </a:lnTo>
                      <a:lnTo>
                        <a:pt x="4376" y="2722"/>
                      </a:lnTo>
                      <a:lnTo>
                        <a:pt x="4374" y="2726"/>
                      </a:lnTo>
                      <a:lnTo>
                        <a:pt x="4376" y="2730"/>
                      </a:lnTo>
                      <a:lnTo>
                        <a:pt x="4390" y="2730"/>
                      </a:lnTo>
                      <a:lnTo>
                        <a:pt x="4402" y="2714"/>
                      </a:lnTo>
                      <a:lnTo>
                        <a:pt x="4414" y="2716"/>
                      </a:lnTo>
                      <a:lnTo>
                        <a:pt x="4420" y="2728"/>
                      </a:lnTo>
                      <a:lnTo>
                        <a:pt x="4420" y="2738"/>
                      </a:lnTo>
                      <a:lnTo>
                        <a:pt x="4422" y="2752"/>
                      </a:lnTo>
                      <a:lnTo>
                        <a:pt x="4412" y="2762"/>
                      </a:lnTo>
                      <a:lnTo>
                        <a:pt x="4392" y="2766"/>
                      </a:lnTo>
                      <a:lnTo>
                        <a:pt x="4382" y="2770"/>
                      </a:lnTo>
                      <a:lnTo>
                        <a:pt x="4380" y="2774"/>
                      </a:lnTo>
                      <a:lnTo>
                        <a:pt x="4378" y="2778"/>
                      </a:lnTo>
                      <a:lnTo>
                        <a:pt x="4400" y="2790"/>
                      </a:lnTo>
                      <a:lnTo>
                        <a:pt x="4396" y="2846"/>
                      </a:lnTo>
                      <a:lnTo>
                        <a:pt x="4404" y="2860"/>
                      </a:lnTo>
                      <a:lnTo>
                        <a:pt x="4402" y="2870"/>
                      </a:lnTo>
                      <a:lnTo>
                        <a:pt x="4400" y="2882"/>
                      </a:lnTo>
                      <a:lnTo>
                        <a:pt x="4396" y="2894"/>
                      </a:lnTo>
                      <a:lnTo>
                        <a:pt x="4392" y="2900"/>
                      </a:lnTo>
                      <a:lnTo>
                        <a:pt x="4388" y="2904"/>
                      </a:lnTo>
                      <a:lnTo>
                        <a:pt x="4368" y="2904"/>
                      </a:lnTo>
                      <a:lnTo>
                        <a:pt x="4364" y="2892"/>
                      </a:lnTo>
                      <a:lnTo>
                        <a:pt x="4336" y="2920"/>
                      </a:lnTo>
                      <a:lnTo>
                        <a:pt x="4328" y="2930"/>
                      </a:lnTo>
                      <a:lnTo>
                        <a:pt x="4322" y="2942"/>
                      </a:lnTo>
                      <a:lnTo>
                        <a:pt x="4318" y="2954"/>
                      </a:lnTo>
                      <a:lnTo>
                        <a:pt x="4316" y="2968"/>
                      </a:lnTo>
                      <a:lnTo>
                        <a:pt x="4316" y="3008"/>
                      </a:lnTo>
                      <a:lnTo>
                        <a:pt x="4310" y="3018"/>
                      </a:lnTo>
                      <a:lnTo>
                        <a:pt x="4302" y="3028"/>
                      </a:lnTo>
                      <a:lnTo>
                        <a:pt x="4282" y="3048"/>
                      </a:lnTo>
                      <a:lnTo>
                        <a:pt x="4280" y="3084"/>
                      </a:lnTo>
                      <a:lnTo>
                        <a:pt x="4272" y="3088"/>
                      </a:lnTo>
                      <a:lnTo>
                        <a:pt x="4264" y="3090"/>
                      </a:lnTo>
                      <a:lnTo>
                        <a:pt x="4250" y="3092"/>
                      </a:lnTo>
                      <a:lnTo>
                        <a:pt x="4238" y="3090"/>
                      </a:lnTo>
                      <a:lnTo>
                        <a:pt x="4230" y="3092"/>
                      </a:lnTo>
                      <a:lnTo>
                        <a:pt x="4224" y="3094"/>
                      </a:lnTo>
                      <a:lnTo>
                        <a:pt x="4240" y="3108"/>
                      </a:lnTo>
                      <a:lnTo>
                        <a:pt x="4244" y="3116"/>
                      </a:lnTo>
                      <a:lnTo>
                        <a:pt x="4268" y="3126"/>
                      </a:lnTo>
                      <a:lnTo>
                        <a:pt x="4268" y="3134"/>
                      </a:lnTo>
                      <a:lnTo>
                        <a:pt x="4256" y="3142"/>
                      </a:lnTo>
                      <a:lnTo>
                        <a:pt x="4250" y="3146"/>
                      </a:lnTo>
                      <a:lnTo>
                        <a:pt x="4246" y="3154"/>
                      </a:lnTo>
                      <a:lnTo>
                        <a:pt x="4246" y="3170"/>
                      </a:lnTo>
                      <a:lnTo>
                        <a:pt x="4242" y="3176"/>
                      </a:lnTo>
                      <a:lnTo>
                        <a:pt x="4240" y="3184"/>
                      </a:lnTo>
                      <a:lnTo>
                        <a:pt x="4238" y="3206"/>
                      </a:lnTo>
                      <a:lnTo>
                        <a:pt x="4242" y="3212"/>
                      </a:lnTo>
                      <a:lnTo>
                        <a:pt x="4248" y="3218"/>
                      </a:lnTo>
                      <a:lnTo>
                        <a:pt x="4252" y="3226"/>
                      </a:lnTo>
                      <a:lnTo>
                        <a:pt x="4254" y="3238"/>
                      </a:lnTo>
                      <a:lnTo>
                        <a:pt x="4214" y="3240"/>
                      </a:lnTo>
                      <a:lnTo>
                        <a:pt x="4216" y="3248"/>
                      </a:lnTo>
                      <a:lnTo>
                        <a:pt x="4218" y="3250"/>
                      </a:lnTo>
                      <a:lnTo>
                        <a:pt x="4222" y="3254"/>
                      </a:lnTo>
                      <a:lnTo>
                        <a:pt x="4222" y="3260"/>
                      </a:lnTo>
                      <a:lnTo>
                        <a:pt x="4192" y="3282"/>
                      </a:lnTo>
                      <a:lnTo>
                        <a:pt x="4190" y="3292"/>
                      </a:lnTo>
                      <a:lnTo>
                        <a:pt x="4188" y="3304"/>
                      </a:lnTo>
                      <a:lnTo>
                        <a:pt x="4182" y="3316"/>
                      </a:lnTo>
                      <a:lnTo>
                        <a:pt x="4174" y="3328"/>
                      </a:lnTo>
                      <a:lnTo>
                        <a:pt x="4158" y="3342"/>
                      </a:lnTo>
                      <a:lnTo>
                        <a:pt x="4126" y="3344"/>
                      </a:lnTo>
                      <a:lnTo>
                        <a:pt x="4126" y="3348"/>
                      </a:lnTo>
                      <a:lnTo>
                        <a:pt x="4128" y="3352"/>
                      </a:lnTo>
                      <a:lnTo>
                        <a:pt x="4136" y="3356"/>
                      </a:lnTo>
                      <a:lnTo>
                        <a:pt x="4136" y="3370"/>
                      </a:lnTo>
                      <a:lnTo>
                        <a:pt x="4130" y="3374"/>
                      </a:lnTo>
                      <a:lnTo>
                        <a:pt x="4124" y="3376"/>
                      </a:lnTo>
                      <a:lnTo>
                        <a:pt x="4116" y="3378"/>
                      </a:lnTo>
                      <a:lnTo>
                        <a:pt x="4102" y="3388"/>
                      </a:lnTo>
                      <a:lnTo>
                        <a:pt x="4088" y="3400"/>
                      </a:lnTo>
                      <a:lnTo>
                        <a:pt x="4076" y="3414"/>
                      </a:lnTo>
                      <a:lnTo>
                        <a:pt x="4066" y="3428"/>
                      </a:lnTo>
                      <a:lnTo>
                        <a:pt x="4062" y="3444"/>
                      </a:lnTo>
                      <a:lnTo>
                        <a:pt x="4044" y="3460"/>
                      </a:lnTo>
                      <a:lnTo>
                        <a:pt x="4028" y="3470"/>
                      </a:lnTo>
                      <a:lnTo>
                        <a:pt x="4010" y="3478"/>
                      </a:lnTo>
                      <a:lnTo>
                        <a:pt x="3990" y="3482"/>
                      </a:lnTo>
                      <a:lnTo>
                        <a:pt x="3974" y="3496"/>
                      </a:lnTo>
                      <a:lnTo>
                        <a:pt x="3960" y="3508"/>
                      </a:lnTo>
                      <a:lnTo>
                        <a:pt x="3960" y="3514"/>
                      </a:lnTo>
                      <a:lnTo>
                        <a:pt x="3962" y="3518"/>
                      </a:lnTo>
                      <a:lnTo>
                        <a:pt x="3964" y="3526"/>
                      </a:lnTo>
                      <a:lnTo>
                        <a:pt x="3964" y="3534"/>
                      </a:lnTo>
                      <a:lnTo>
                        <a:pt x="3960" y="3544"/>
                      </a:lnTo>
                      <a:lnTo>
                        <a:pt x="3930" y="3558"/>
                      </a:lnTo>
                      <a:lnTo>
                        <a:pt x="3908" y="3572"/>
                      </a:lnTo>
                      <a:lnTo>
                        <a:pt x="3888" y="3584"/>
                      </a:lnTo>
                      <a:lnTo>
                        <a:pt x="3868" y="3596"/>
                      </a:lnTo>
                      <a:lnTo>
                        <a:pt x="3848" y="3612"/>
                      </a:lnTo>
                      <a:lnTo>
                        <a:pt x="3836" y="3610"/>
                      </a:lnTo>
                      <a:lnTo>
                        <a:pt x="3826" y="3606"/>
                      </a:lnTo>
                      <a:lnTo>
                        <a:pt x="3820" y="3602"/>
                      </a:lnTo>
                      <a:lnTo>
                        <a:pt x="3814" y="3602"/>
                      </a:lnTo>
                      <a:lnTo>
                        <a:pt x="3802" y="3616"/>
                      </a:lnTo>
                      <a:lnTo>
                        <a:pt x="3778" y="3616"/>
                      </a:lnTo>
                      <a:lnTo>
                        <a:pt x="3764" y="3606"/>
                      </a:lnTo>
                      <a:lnTo>
                        <a:pt x="3764" y="3620"/>
                      </a:lnTo>
                      <a:lnTo>
                        <a:pt x="3760" y="3628"/>
                      </a:lnTo>
                      <a:lnTo>
                        <a:pt x="3758" y="3630"/>
                      </a:lnTo>
                      <a:lnTo>
                        <a:pt x="3754" y="3634"/>
                      </a:lnTo>
                      <a:lnTo>
                        <a:pt x="3742" y="3636"/>
                      </a:lnTo>
                      <a:lnTo>
                        <a:pt x="3736" y="3638"/>
                      </a:lnTo>
                      <a:lnTo>
                        <a:pt x="3734" y="3644"/>
                      </a:lnTo>
                      <a:lnTo>
                        <a:pt x="3732" y="3654"/>
                      </a:lnTo>
                      <a:lnTo>
                        <a:pt x="3726" y="3658"/>
                      </a:lnTo>
                      <a:lnTo>
                        <a:pt x="3720" y="3658"/>
                      </a:lnTo>
                      <a:lnTo>
                        <a:pt x="3708" y="3658"/>
                      </a:lnTo>
                      <a:lnTo>
                        <a:pt x="3698" y="3654"/>
                      </a:lnTo>
                      <a:lnTo>
                        <a:pt x="3692" y="3652"/>
                      </a:lnTo>
                      <a:lnTo>
                        <a:pt x="3688" y="3638"/>
                      </a:lnTo>
                      <a:lnTo>
                        <a:pt x="3682" y="3638"/>
                      </a:lnTo>
                      <a:lnTo>
                        <a:pt x="3652" y="3612"/>
                      </a:lnTo>
                      <a:lnTo>
                        <a:pt x="3648" y="3624"/>
                      </a:lnTo>
                      <a:lnTo>
                        <a:pt x="3644" y="3636"/>
                      </a:lnTo>
                      <a:lnTo>
                        <a:pt x="3630" y="3658"/>
                      </a:lnTo>
                      <a:lnTo>
                        <a:pt x="3612" y="3680"/>
                      </a:lnTo>
                      <a:lnTo>
                        <a:pt x="3600" y="3686"/>
                      </a:lnTo>
                      <a:lnTo>
                        <a:pt x="3592" y="3694"/>
                      </a:lnTo>
                      <a:lnTo>
                        <a:pt x="3584" y="3702"/>
                      </a:lnTo>
                      <a:lnTo>
                        <a:pt x="3576" y="3710"/>
                      </a:lnTo>
                      <a:lnTo>
                        <a:pt x="3562" y="3712"/>
                      </a:lnTo>
                      <a:lnTo>
                        <a:pt x="3552" y="3716"/>
                      </a:lnTo>
                      <a:lnTo>
                        <a:pt x="3544" y="3724"/>
                      </a:lnTo>
                      <a:lnTo>
                        <a:pt x="3536" y="3730"/>
                      </a:lnTo>
                      <a:lnTo>
                        <a:pt x="3512" y="3730"/>
                      </a:lnTo>
                      <a:lnTo>
                        <a:pt x="3504" y="3732"/>
                      </a:lnTo>
                      <a:lnTo>
                        <a:pt x="3498" y="3734"/>
                      </a:lnTo>
                      <a:lnTo>
                        <a:pt x="3494" y="3742"/>
                      </a:lnTo>
                      <a:lnTo>
                        <a:pt x="3488" y="3748"/>
                      </a:lnTo>
                      <a:lnTo>
                        <a:pt x="3482" y="3750"/>
                      </a:lnTo>
                      <a:lnTo>
                        <a:pt x="3476" y="3752"/>
                      </a:lnTo>
                      <a:lnTo>
                        <a:pt x="3470" y="3752"/>
                      </a:lnTo>
                      <a:lnTo>
                        <a:pt x="3464" y="3750"/>
                      </a:lnTo>
                      <a:lnTo>
                        <a:pt x="3452" y="3744"/>
                      </a:lnTo>
                      <a:lnTo>
                        <a:pt x="3430" y="3750"/>
                      </a:lnTo>
                      <a:lnTo>
                        <a:pt x="3410" y="3758"/>
                      </a:lnTo>
                      <a:lnTo>
                        <a:pt x="3390" y="3768"/>
                      </a:lnTo>
                      <a:lnTo>
                        <a:pt x="3370" y="3774"/>
                      </a:lnTo>
                      <a:lnTo>
                        <a:pt x="3344" y="3776"/>
                      </a:lnTo>
                      <a:lnTo>
                        <a:pt x="3336" y="3778"/>
                      </a:lnTo>
                      <a:lnTo>
                        <a:pt x="3328" y="3780"/>
                      </a:lnTo>
                      <a:lnTo>
                        <a:pt x="3324" y="3786"/>
                      </a:lnTo>
                      <a:lnTo>
                        <a:pt x="3320" y="3792"/>
                      </a:lnTo>
                      <a:lnTo>
                        <a:pt x="3316" y="3804"/>
                      </a:lnTo>
                      <a:lnTo>
                        <a:pt x="3312" y="3816"/>
                      </a:lnTo>
                      <a:lnTo>
                        <a:pt x="3306" y="3822"/>
                      </a:lnTo>
                      <a:lnTo>
                        <a:pt x="3298" y="3824"/>
                      </a:lnTo>
                      <a:lnTo>
                        <a:pt x="3292" y="3828"/>
                      </a:lnTo>
                      <a:lnTo>
                        <a:pt x="3288" y="3834"/>
                      </a:lnTo>
                      <a:lnTo>
                        <a:pt x="3324" y="3876"/>
                      </a:lnTo>
                      <a:lnTo>
                        <a:pt x="3324" y="3898"/>
                      </a:lnTo>
                      <a:lnTo>
                        <a:pt x="3310" y="3906"/>
                      </a:lnTo>
                      <a:lnTo>
                        <a:pt x="3298" y="3912"/>
                      </a:lnTo>
                      <a:lnTo>
                        <a:pt x="3284" y="3914"/>
                      </a:lnTo>
                      <a:lnTo>
                        <a:pt x="3272" y="3914"/>
                      </a:lnTo>
                      <a:close/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9525">
                  <a:solidFill>
                    <a:srgbClr val="E7E6E6">
                      <a:lumMod val="75000"/>
                    </a:srgb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Freeform 8"/>
                <p:cNvSpPr/>
                <p:nvPr/>
              </p:nvSpPr>
              <p:spPr bwMode="auto">
                <a:xfrm>
                  <a:off x="5362967" y="4381811"/>
                  <a:ext cx="951378" cy="728851"/>
                </a:xfrm>
                <a:custGeom>
                  <a:avLst/>
                  <a:gdLst>
                    <a:gd name="T0" fmla="*/ 40 w 784"/>
                    <a:gd name="T1" fmla="*/ 590 h 602"/>
                    <a:gd name="T2" fmla="*/ 0 w 784"/>
                    <a:gd name="T3" fmla="*/ 520 h 602"/>
                    <a:gd name="T4" fmla="*/ 8 w 784"/>
                    <a:gd name="T5" fmla="*/ 486 h 602"/>
                    <a:gd name="T6" fmla="*/ 26 w 784"/>
                    <a:gd name="T7" fmla="*/ 440 h 602"/>
                    <a:gd name="T8" fmla="*/ 66 w 784"/>
                    <a:gd name="T9" fmla="*/ 396 h 602"/>
                    <a:gd name="T10" fmla="*/ 124 w 784"/>
                    <a:gd name="T11" fmla="*/ 342 h 602"/>
                    <a:gd name="T12" fmla="*/ 184 w 784"/>
                    <a:gd name="T13" fmla="*/ 276 h 602"/>
                    <a:gd name="T14" fmla="*/ 214 w 784"/>
                    <a:gd name="T15" fmla="*/ 230 h 602"/>
                    <a:gd name="T16" fmla="*/ 218 w 784"/>
                    <a:gd name="T17" fmla="*/ 196 h 602"/>
                    <a:gd name="T18" fmla="*/ 248 w 784"/>
                    <a:gd name="T19" fmla="*/ 164 h 602"/>
                    <a:gd name="T20" fmla="*/ 254 w 784"/>
                    <a:gd name="T21" fmla="*/ 96 h 602"/>
                    <a:gd name="T22" fmla="*/ 264 w 784"/>
                    <a:gd name="T23" fmla="*/ 60 h 602"/>
                    <a:gd name="T24" fmla="*/ 298 w 784"/>
                    <a:gd name="T25" fmla="*/ 36 h 602"/>
                    <a:gd name="T26" fmla="*/ 352 w 784"/>
                    <a:gd name="T27" fmla="*/ 68 h 602"/>
                    <a:gd name="T28" fmla="*/ 360 w 784"/>
                    <a:gd name="T29" fmla="*/ 32 h 602"/>
                    <a:gd name="T30" fmla="*/ 346 w 784"/>
                    <a:gd name="T31" fmla="*/ 8 h 602"/>
                    <a:gd name="T32" fmla="*/ 454 w 784"/>
                    <a:gd name="T33" fmla="*/ 10 h 602"/>
                    <a:gd name="T34" fmla="*/ 506 w 784"/>
                    <a:gd name="T35" fmla="*/ 0 h 602"/>
                    <a:gd name="T36" fmla="*/ 518 w 784"/>
                    <a:gd name="T37" fmla="*/ 20 h 602"/>
                    <a:gd name="T38" fmla="*/ 478 w 784"/>
                    <a:gd name="T39" fmla="*/ 82 h 602"/>
                    <a:gd name="T40" fmla="*/ 500 w 784"/>
                    <a:gd name="T41" fmla="*/ 96 h 602"/>
                    <a:gd name="T42" fmla="*/ 580 w 784"/>
                    <a:gd name="T43" fmla="*/ 72 h 602"/>
                    <a:gd name="T44" fmla="*/ 612 w 784"/>
                    <a:gd name="T45" fmla="*/ 84 h 602"/>
                    <a:gd name="T46" fmla="*/ 668 w 784"/>
                    <a:gd name="T47" fmla="*/ 58 h 602"/>
                    <a:gd name="T48" fmla="*/ 710 w 784"/>
                    <a:gd name="T49" fmla="*/ 56 h 602"/>
                    <a:gd name="T50" fmla="*/ 784 w 784"/>
                    <a:gd name="T51" fmla="*/ 152 h 602"/>
                    <a:gd name="T52" fmla="*/ 752 w 784"/>
                    <a:gd name="T53" fmla="*/ 174 h 602"/>
                    <a:gd name="T54" fmla="*/ 728 w 784"/>
                    <a:gd name="T55" fmla="*/ 196 h 602"/>
                    <a:gd name="T56" fmla="*/ 728 w 784"/>
                    <a:gd name="T57" fmla="*/ 224 h 602"/>
                    <a:gd name="T58" fmla="*/ 704 w 784"/>
                    <a:gd name="T59" fmla="*/ 242 h 602"/>
                    <a:gd name="T60" fmla="*/ 634 w 784"/>
                    <a:gd name="T61" fmla="*/ 282 h 602"/>
                    <a:gd name="T62" fmla="*/ 606 w 784"/>
                    <a:gd name="T63" fmla="*/ 296 h 602"/>
                    <a:gd name="T64" fmla="*/ 582 w 784"/>
                    <a:gd name="T65" fmla="*/ 288 h 602"/>
                    <a:gd name="T66" fmla="*/ 556 w 784"/>
                    <a:gd name="T67" fmla="*/ 304 h 602"/>
                    <a:gd name="T68" fmla="*/ 544 w 784"/>
                    <a:gd name="T69" fmla="*/ 292 h 602"/>
                    <a:gd name="T70" fmla="*/ 526 w 784"/>
                    <a:gd name="T71" fmla="*/ 294 h 602"/>
                    <a:gd name="T72" fmla="*/ 516 w 784"/>
                    <a:gd name="T73" fmla="*/ 326 h 602"/>
                    <a:gd name="T74" fmla="*/ 498 w 784"/>
                    <a:gd name="T75" fmla="*/ 338 h 602"/>
                    <a:gd name="T76" fmla="*/ 478 w 784"/>
                    <a:gd name="T77" fmla="*/ 342 h 602"/>
                    <a:gd name="T78" fmla="*/ 468 w 784"/>
                    <a:gd name="T79" fmla="*/ 326 h 602"/>
                    <a:gd name="T80" fmla="*/ 436 w 784"/>
                    <a:gd name="T81" fmla="*/ 302 h 602"/>
                    <a:gd name="T82" fmla="*/ 408 w 784"/>
                    <a:gd name="T83" fmla="*/ 330 h 602"/>
                    <a:gd name="T84" fmla="*/ 374 w 784"/>
                    <a:gd name="T85" fmla="*/ 368 h 602"/>
                    <a:gd name="T86" fmla="*/ 350 w 784"/>
                    <a:gd name="T87" fmla="*/ 394 h 602"/>
                    <a:gd name="T88" fmla="*/ 306 w 784"/>
                    <a:gd name="T89" fmla="*/ 418 h 602"/>
                    <a:gd name="T90" fmla="*/ 270 w 784"/>
                    <a:gd name="T91" fmla="*/ 422 h 602"/>
                    <a:gd name="T92" fmla="*/ 256 w 784"/>
                    <a:gd name="T93" fmla="*/ 438 h 602"/>
                    <a:gd name="T94" fmla="*/ 218 w 784"/>
                    <a:gd name="T95" fmla="*/ 432 h 602"/>
                    <a:gd name="T96" fmla="*/ 140 w 784"/>
                    <a:gd name="T97" fmla="*/ 462 h 602"/>
                    <a:gd name="T98" fmla="*/ 92 w 784"/>
                    <a:gd name="T99" fmla="*/ 474 h 602"/>
                    <a:gd name="T100" fmla="*/ 76 w 784"/>
                    <a:gd name="T101" fmla="*/ 510 h 602"/>
                    <a:gd name="T102" fmla="*/ 52 w 784"/>
                    <a:gd name="T103" fmla="*/ 542 h 602"/>
                    <a:gd name="T104" fmla="*/ 78 w 784"/>
                    <a:gd name="T105" fmla="*/ 566 h 602"/>
                    <a:gd name="T106" fmla="*/ 86 w 784"/>
                    <a:gd name="T107" fmla="*/ 590 h 602"/>
                    <a:gd name="T108" fmla="*/ 54 w 784"/>
                    <a:gd name="T109" fmla="*/ 602 h 60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84"/>
                    <a:gd name="T166" fmla="*/ 0 h 602"/>
                    <a:gd name="T167" fmla="*/ 784 w 784"/>
                    <a:gd name="T168" fmla="*/ 602 h 60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84" h="602">
                      <a:moveTo>
                        <a:pt x="54" y="602"/>
                      </a:moveTo>
                      <a:lnTo>
                        <a:pt x="54" y="602"/>
                      </a:lnTo>
                      <a:lnTo>
                        <a:pt x="46" y="596"/>
                      </a:lnTo>
                      <a:lnTo>
                        <a:pt x="40" y="590"/>
                      </a:lnTo>
                      <a:lnTo>
                        <a:pt x="34" y="580"/>
                      </a:lnTo>
                      <a:lnTo>
                        <a:pt x="28" y="558"/>
                      </a:lnTo>
                      <a:lnTo>
                        <a:pt x="0" y="520"/>
                      </a:lnTo>
                      <a:lnTo>
                        <a:pt x="0" y="502"/>
                      </a:lnTo>
                      <a:lnTo>
                        <a:pt x="2" y="492"/>
                      </a:lnTo>
                      <a:lnTo>
                        <a:pt x="8" y="486"/>
                      </a:lnTo>
                      <a:lnTo>
                        <a:pt x="18" y="478"/>
                      </a:lnTo>
                      <a:lnTo>
                        <a:pt x="22" y="450"/>
                      </a:lnTo>
                      <a:lnTo>
                        <a:pt x="26" y="440"/>
                      </a:lnTo>
                      <a:lnTo>
                        <a:pt x="30" y="430"/>
                      </a:lnTo>
                      <a:lnTo>
                        <a:pt x="36" y="422"/>
                      </a:lnTo>
                      <a:lnTo>
                        <a:pt x="44" y="414"/>
                      </a:lnTo>
                      <a:lnTo>
                        <a:pt x="66" y="396"/>
                      </a:lnTo>
                      <a:lnTo>
                        <a:pt x="94" y="366"/>
                      </a:lnTo>
                      <a:lnTo>
                        <a:pt x="108" y="354"/>
                      </a:lnTo>
                      <a:lnTo>
                        <a:pt x="124" y="342"/>
                      </a:lnTo>
                      <a:lnTo>
                        <a:pt x="154" y="306"/>
                      </a:lnTo>
                      <a:lnTo>
                        <a:pt x="184" y="276"/>
                      </a:lnTo>
                      <a:lnTo>
                        <a:pt x="196" y="266"/>
                      </a:lnTo>
                      <a:lnTo>
                        <a:pt x="204" y="256"/>
                      </a:lnTo>
                      <a:lnTo>
                        <a:pt x="210" y="244"/>
                      </a:lnTo>
                      <a:lnTo>
                        <a:pt x="214" y="230"/>
                      </a:lnTo>
                      <a:lnTo>
                        <a:pt x="214" y="214"/>
                      </a:lnTo>
                      <a:lnTo>
                        <a:pt x="216" y="204"/>
                      </a:lnTo>
                      <a:lnTo>
                        <a:pt x="218" y="196"/>
                      </a:lnTo>
                      <a:lnTo>
                        <a:pt x="222" y="190"/>
                      </a:lnTo>
                      <a:lnTo>
                        <a:pt x="232" y="180"/>
                      </a:lnTo>
                      <a:lnTo>
                        <a:pt x="240" y="174"/>
                      </a:lnTo>
                      <a:lnTo>
                        <a:pt x="248" y="164"/>
                      </a:lnTo>
                      <a:lnTo>
                        <a:pt x="244" y="106"/>
                      </a:lnTo>
                      <a:lnTo>
                        <a:pt x="254" y="96"/>
                      </a:lnTo>
                      <a:lnTo>
                        <a:pt x="260" y="84"/>
                      </a:lnTo>
                      <a:lnTo>
                        <a:pt x="262" y="72"/>
                      </a:lnTo>
                      <a:lnTo>
                        <a:pt x="264" y="60"/>
                      </a:lnTo>
                      <a:lnTo>
                        <a:pt x="278" y="36"/>
                      </a:lnTo>
                      <a:lnTo>
                        <a:pt x="298" y="36"/>
                      </a:lnTo>
                      <a:lnTo>
                        <a:pt x="332" y="68"/>
                      </a:lnTo>
                      <a:lnTo>
                        <a:pt x="352" y="68"/>
                      </a:lnTo>
                      <a:lnTo>
                        <a:pt x="354" y="64"/>
                      </a:lnTo>
                      <a:lnTo>
                        <a:pt x="356" y="60"/>
                      </a:lnTo>
                      <a:lnTo>
                        <a:pt x="358" y="48"/>
                      </a:lnTo>
                      <a:lnTo>
                        <a:pt x="360" y="32"/>
                      </a:lnTo>
                      <a:lnTo>
                        <a:pt x="340" y="10"/>
                      </a:lnTo>
                      <a:lnTo>
                        <a:pt x="346" y="8"/>
                      </a:lnTo>
                      <a:lnTo>
                        <a:pt x="442" y="8"/>
                      </a:lnTo>
                      <a:lnTo>
                        <a:pt x="454" y="10"/>
                      </a:lnTo>
                      <a:lnTo>
                        <a:pt x="472" y="10"/>
                      </a:lnTo>
                      <a:lnTo>
                        <a:pt x="490" y="8"/>
                      </a:lnTo>
                      <a:lnTo>
                        <a:pt x="500" y="4"/>
                      </a:lnTo>
                      <a:lnTo>
                        <a:pt x="506" y="0"/>
                      </a:lnTo>
                      <a:lnTo>
                        <a:pt x="518" y="0"/>
                      </a:lnTo>
                      <a:lnTo>
                        <a:pt x="518" y="20"/>
                      </a:lnTo>
                      <a:lnTo>
                        <a:pt x="476" y="68"/>
                      </a:lnTo>
                      <a:lnTo>
                        <a:pt x="478" y="82"/>
                      </a:lnTo>
                      <a:lnTo>
                        <a:pt x="482" y="88"/>
                      </a:lnTo>
                      <a:lnTo>
                        <a:pt x="486" y="92"/>
                      </a:lnTo>
                      <a:lnTo>
                        <a:pt x="492" y="94"/>
                      </a:lnTo>
                      <a:lnTo>
                        <a:pt x="500" y="96"/>
                      </a:lnTo>
                      <a:lnTo>
                        <a:pt x="524" y="98"/>
                      </a:lnTo>
                      <a:lnTo>
                        <a:pt x="580" y="72"/>
                      </a:lnTo>
                      <a:lnTo>
                        <a:pt x="600" y="72"/>
                      </a:lnTo>
                      <a:lnTo>
                        <a:pt x="612" y="84"/>
                      </a:lnTo>
                      <a:lnTo>
                        <a:pt x="624" y="82"/>
                      </a:lnTo>
                      <a:lnTo>
                        <a:pt x="634" y="78"/>
                      </a:lnTo>
                      <a:lnTo>
                        <a:pt x="656" y="64"/>
                      </a:lnTo>
                      <a:lnTo>
                        <a:pt x="668" y="58"/>
                      </a:lnTo>
                      <a:lnTo>
                        <a:pt x="680" y="54"/>
                      </a:lnTo>
                      <a:lnTo>
                        <a:pt x="694" y="52"/>
                      </a:lnTo>
                      <a:lnTo>
                        <a:pt x="710" y="56"/>
                      </a:lnTo>
                      <a:lnTo>
                        <a:pt x="740" y="92"/>
                      </a:lnTo>
                      <a:lnTo>
                        <a:pt x="784" y="152"/>
                      </a:lnTo>
                      <a:lnTo>
                        <a:pt x="784" y="168"/>
                      </a:lnTo>
                      <a:lnTo>
                        <a:pt x="764" y="170"/>
                      </a:lnTo>
                      <a:lnTo>
                        <a:pt x="752" y="174"/>
                      </a:lnTo>
                      <a:lnTo>
                        <a:pt x="746" y="180"/>
                      </a:lnTo>
                      <a:lnTo>
                        <a:pt x="740" y="186"/>
                      </a:lnTo>
                      <a:lnTo>
                        <a:pt x="728" y="196"/>
                      </a:lnTo>
                      <a:lnTo>
                        <a:pt x="724" y="200"/>
                      </a:lnTo>
                      <a:lnTo>
                        <a:pt x="722" y="208"/>
                      </a:lnTo>
                      <a:lnTo>
                        <a:pt x="722" y="214"/>
                      </a:lnTo>
                      <a:lnTo>
                        <a:pt x="728" y="224"/>
                      </a:lnTo>
                      <a:lnTo>
                        <a:pt x="728" y="230"/>
                      </a:lnTo>
                      <a:lnTo>
                        <a:pt x="704" y="242"/>
                      </a:lnTo>
                      <a:lnTo>
                        <a:pt x="680" y="256"/>
                      </a:lnTo>
                      <a:lnTo>
                        <a:pt x="656" y="270"/>
                      </a:lnTo>
                      <a:lnTo>
                        <a:pt x="634" y="282"/>
                      </a:lnTo>
                      <a:lnTo>
                        <a:pt x="618" y="298"/>
                      </a:lnTo>
                      <a:lnTo>
                        <a:pt x="612" y="298"/>
                      </a:lnTo>
                      <a:lnTo>
                        <a:pt x="606" y="296"/>
                      </a:lnTo>
                      <a:lnTo>
                        <a:pt x="602" y="292"/>
                      </a:lnTo>
                      <a:lnTo>
                        <a:pt x="600" y="288"/>
                      </a:lnTo>
                      <a:lnTo>
                        <a:pt x="582" y="288"/>
                      </a:lnTo>
                      <a:lnTo>
                        <a:pt x="570" y="304"/>
                      </a:lnTo>
                      <a:lnTo>
                        <a:pt x="556" y="304"/>
                      </a:lnTo>
                      <a:lnTo>
                        <a:pt x="552" y="298"/>
                      </a:lnTo>
                      <a:lnTo>
                        <a:pt x="548" y="294"/>
                      </a:lnTo>
                      <a:lnTo>
                        <a:pt x="544" y="292"/>
                      </a:lnTo>
                      <a:lnTo>
                        <a:pt x="540" y="292"/>
                      </a:lnTo>
                      <a:lnTo>
                        <a:pt x="534" y="292"/>
                      </a:lnTo>
                      <a:lnTo>
                        <a:pt x="526" y="294"/>
                      </a:lnTo>
                      <a:lnTo>
                        <a:pt x="526" y="318"/>
                      </a:lnTo>
                      <a:lnTo>
                        <a:pt x="520" y="322"/>
                      </a:lnTo>
                      <a:lnTo>
                        <a:pt x="516" y="326"/>
                      </a:lnTo>
                      <a:lnTo>
                        <a:pt x="508" y="328"/>
                      </a:lnTo>
                      <a:lnTo>
                        <a:pt x="504" y="328"/>
                      </a:lnTo>
                      <a:lnTo>
                        <a:pt x="500" y="332"/>
                      </a:lnTo>
                      <a:lnTo>
                        <a:pt x="498" y="338"/>
                      </a:lnTo>
                      <a:lnTo>
                        <a:pt x="494" y="346"/>
                      </a:lnTo>
                      <a:lnTo>
                        <a:pt x="482" y="344"/>
                      </a:lnTo>
                      <a:lnTo>
                        <a:pt x="478" y="342"/>
                      </a:lnTo>
                      <a:lnTo>
                        <a:pt x="476" y="340"/>
                      </a:lnTo>
                      <a:lnTo>
                        <a:pt x="472" y="334"/>
                      </a:lnTo>
                      <a:lnTo>
                        <a:pt x="468" y="326"/>
                      </a:lnTo>
                      <a:lnTo>
                        <a:pt x="462" y="326"/>
                      </a:lnTo>
                      <a:lnTo>
                        <a:pt x="436" y="302"/>
                      </a:lnTo>
                      <a:lnTo>
                        <a:pt x="420" y="302"/>
                      </a:lnTo>
                      <a:lnTo>
                        <a:pt x="414" y="314"/>
                      </a:lnTo>
                      <a:lnTo>
                        <a:pt x="408" y="330"/>
                      </a:lnTo>
                      <a:lnTo>
                        <a:pt x="388" y="362"/>
                      </a:lnTo>
                      <a:lnTo>
                        <a:pt x="374" y="368"/>
                      </a:lnTo>
                      <a:lnTo>
                        <a:pt x="366" y="374"/>
                      </a:lnTo>
                      <a:lnTo>
                        <a:pt x="358" y="382"/>
                      </a:lnTo>
                      <a:lnTo>
                        <a:pt x="350" y="394"/>
                      </a:lnTo>
                      <a:lnTo>
                        <a:pt x="338" y="396"/>
                      </a:lnTo>
                      <a:lnTo>
                        <a:pt x="328" y="398"/>
                      </a:lnTo>
                      <a:lnTo>
                        <a:pt x="306" y="418"/>
                      </a:lnTo>
                      <a:lnTo>
                        <a:pt x="290" y="418"/>
                      </a:lnTo>
                      <a:lnTo>
                        <a:pt x="278" y="420"/>
                      </a:lnTo>
                      <a:lnTo>
                        <a:pt x="270" y="422"/>
                      </a:lnTo>
                      <a:lnTo>
                        <a:pt x="262" y="426"/>
                      </a:lnTo>
                      <a:lnTo>
                        <a:pt x="256" y="438"/>
                      </a:lnTo>
                      <a:lnTo>
                        <a:pt x="244" y="438"/>
                      </a:lnTo>
                      <a:lnTo>
                        <a:pt x="228" y="432"/>
                      </a:lnTo>
                      <a:lnTo>
                        <a:pt x="218" y="432"/>
                      </a:lnTo>
                      <a:lnTo>
                        <a:pt x="210" y="436"/>
                      </a:lnTo>
                      <a:lnTo>
                        <a:pt x="198" y="440"/>
                      </a:lnTo>
                      <a:lnTo>
                        <a:pt x="140" y="462"/>
                      </a:lnTo>
                      <a:lnTo>
                        <a:pt x="120" y="464"/>
                      </a:lnTo>
                      <a:lnTo>
                        <a:pt x="104" y="466"/>
                      </a:lnTo>
                      <a:lnTo>
                        <a:pt x="92" y="474"/>
                      </a:lnTo>
                      <a:lnTo>
                        <a:pt x="78" y="486"/>
                      </a:lnTo>
                      <a:lnTo>
                        <a:pt x="76" y="510"/>
                      </a:lnTo>
                      <a:lnTo>
                        <a:pt x="64" y="514"/>
                      </a:lnTo>
                      <a:lnTo>
                        <a:pt x="56" y="520"/>
                      </a:lnTo>
                      <a:lnTo>
                        <a:pt x="52" y="528"/>
                      </a:lnTo>
                      <a:lnTo>
                        <a:pt x="52" y="542"/>
                      </a:lnTo>
                      <a:lnTo>
                        <a:pt x="60" y="548"/>
                      </a:lnTo>
                      <a:lnTo>
                        <a:pt x="72" y="558"/>
                      </a:lnTo>
                      <a:lnTo>
                        <a:pt x="78" y="566"/>
                      </a:lnTo>
                      <a:lnTo>
                        <a:pt x="82" y="572"/>
                      </a:lnTo>
                      <a:lnTo>
                        <a:pt x="86" y="580"/>
                      </a:lnTo>
                      <a:lnTo>
                        <a:pt x="86" y="590"/>
                      </a:lnTo>
                      <a:lnTo>
                        <a:pt x="78" y="594"/>
                      </a:lnTo>
                      <a:lnTo>
                        <a:pt x="68" y="598"/>
                      </a:lnTo>
                      <a:lnTo>
                        <a:pt x="54" y="60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Freeform 9"/>
                <p:cNvSpPr/>
                <p:nvPr/>
              </p:nvSpPr>
              <p:spPr bwMode="auto">
                <a:xfrm>
                  <a:off x="3833125" y="3859472"/>
                  <a:ext cx="1070300" cy="1128387"/>
                </a:xfrm>
                <a:custGeom>
                  <a:avLst/>
                  <a:gdLst>
                    <a:gd name="T0" fmla="*/ 356 w 882"/>
                    <a:gd name="T1" fmla="*/ 898 h 932"/>
                    <a:gd name="T2" fmla="*/ 352 w 882"/>
                    <a:gd name="T3" fmla="*/ 844 h 932"/>
                    <a:gd name="T4" fmla="*/ 310 w 882"/>
                    <a:gd name="T5" fmla="*/ 844 h 932"/>
                    <a:gd name="T6" fmla="*/ 246 w 882"/>
                    <a:gd name="T7" fmla="*/ 840 h 932"/>
                    <a:gd name="T8" fmla="*/ 208 w 882"/>
                    <a:gd name="T9" fmla="*/ 800 h 932"/>
                    <a:gd name="T10" fmla="*/ 164 w 882"/>
                    <a:gd name="T11" fmla="*/ 782 h 932"/>
                    <a:gd name="T12" fmla="*/ 166 w 882"/>
                    <a:gd name="T13" fmla="*/ 724 h 932"/>
                    <a:gd name="T14" fmla="*/ 138 w 882"/>
                    <a:gd name="T15" fmla="*/ 676 h 932"/>
                    <a:gd name="T16" fmla="*/ 114 w 882"/>
                    <a:gd name="T17" fmla="*/ 616 h 932"/>
                    <a:gd name="T18" fmla="*/ 88 w 882"/>
                    <a:gd name="T19" fmla="*/ 564 h 932"/>
                    <a:gd name="T20" fmla="*/ 16 w 882"/>
                    <a:gd name="T21" fmla="*/ 578 h 932"/>
                    <a:gd name="T22" fmla="*/ 0 w 882"/>
                    <a:gd name="T23" fmla="*/ 490 h 932"/>
                    <a:gd name="T24" fmla="*/ 84 w 882"/>
                    <a:gd name="T25" fmla="*/ 392 h 932"/>
                    <a:gd name="T26" fmla="*/ 120 w 882"/>
                    <a:gd name="T27" fmla="*/ 310 h 932"/>
                    <a:gd name="T28" fmla="*/ 130 w 882"/>
                    <a:gd name="T29" fmla="*/ 236 h 932"/>
                    <a:gd name="T30" fmla="*/ 126 w 882"/>
                    <a:gd name="T31" fmla="*/ 178 h 932"/>
                    <a:gd name="T32" fmla="*/ 104 w 882"/>
                    <a:gd name="T33" fmla="*/ 108 h 932"/>
                    <a:gd name="T34" fmla="*/ 126 w 882"/>
                    <a:gd name="T35" fmla="*/ 52 h 932"/>
                    <a:gd name="T36" fmla="*/ 134 w 882"/>
                    <a:gd name="T37" fmla="*/ 0 h 932"/>
                    <a:gd name="T38" fmla="*/ 170 w 882"/>
                    <a:gd name="T39" fmla="*/ 44 h 932"/>
                    <a:gd name="T40" fmla="*/ 208 w 882"/>
                    <a:gd name="T41" fmla="*/ 100 h 932"/>
                    <a:gd name="T42" fmla="*/ 218 w 882"/>
                    <a:gd name="T43" fmla="*/ 44 h 932"/>
                    <a:gd name="T44" fmla="*/ 252 w 882"/>
                    <a:gd name="T45" fmla="*/ 88 h 932"/>
                    <a:gd name="T46" fmla="*/ 332 w 882"/>
                    <a:gd name="T47" fmla="*/ 148 h 932"/>
                    <a:gd name="T48" fmla="*/ 406 w 882"/>
                    <a:gd name="T49" fmla="*/ 280 h 932"/>
                    <a:gd name="T50" fmla="*/ 400 w 882"/>
                    <a:gd name="T51" fmla="*/ 336 h 932"/>
                    <a:gd name="T52" fmla="*/ 452 w 882"/>
                    <a:gd name="T53" fmla="*/ 370 h 932"/>
                    <a:gd name="T54" fmla="*/ 574 w 882"/>
                    <a:gd name="T55" fmla="*/ 346 h 932"/>
                    <a:gd name="T56" fmla="*/ 586 w 882"/>
                    <a:gd name="T57" fmla="*/ 290 h 932"/>
                    <a:gd name="T58" fmla="*/ 558 w 882"/>
                    <a:gd name="T59" fmla="*/ 230 h 932"/>
                    <a:gd name="T60" fmla="*/ 620 w 882"/>
                    <a:gd name="T61" fmla="*/ 178 h 932"/>
                    <a:gd name="T62" fmla="*/ 606 w 882"/>
                    <a:gd name="T63" fmla="*/ 122 h 932"/>
                    <a:gd name="T64" fmla="*/ 614 w 882"/>
                    <a:gd name="T65" fmla="*/ 104 h 932"/>
                    <a:gd name="T66" fmla="*/ 654 w 882"/>
                    <a:gd name="T67" fmla="*/ 64 h 932"/>
                    <a:gd name="T68" fmla="*/ 712 w 882"/>
                    <a:gd name="T69" fmla="*/ 144 h 932"/>
                    <a:gd name="T70" fmla="*/ 790 w 882"/>
                    <a:gd name="T71" fmla="*/ 128 h 932"/>
                    <a:gd name="T72" fmla="*/ 790 w 882"/>
                    <a:gd name="T73" fmla="*/ 188 h 932"/>
                    <a:gd name="T74" fmla="*/ 752 w 882"/>
                    <a:gd name="T75" fmla="*/ 208 h 932"/>
                    <a:gd name="T76" fmla="*/ 660 w 882"/>
                    <a:gd name="T77" fmla="*/ 204 h 932"/>
                    <a:gd name="T78" fmla="*/ 630 w 882"/>
                    <a:gd name="T79" fmla="*/ 266 h 932"/>
                    <a:gd name="T80" fmla="*/ 652 w 882"/>
                    <a:gd name="T81" fmla="*/ 308 h 932"/>
                    <a:gd name="T82" fmla="*/ 698 w 882"/>
                    <a:gd name="T83" fmla="*/ 300 h 932"/>
                    <a:gd name="T84" fmla="*/ 718 w 882"/>
                    <a:gd name="T85" fmla="*/ 330 h 932"/>
                    <a:gd name="T86" fmla="*/ 692 w 882"/>
                    <a:gd name="T87" fmla="*/ 418 h 932"/>
                    <a:gd name="T88" fmla="*/ 732 w 882"/>
                    <a:gd name="T89" fmla="*/ 472 h 932"/>
                    <a:gd name="T90" fmla="*/ 726 w 882"/>
                    <a:gd name="T91" fmla="*/ 528 h 932"/>
                    <a:gd name="T92" fmla="*/ 828 w 882"/>
                    <a:gd name="T93" fmla="*/ 590 h 932"/>
                    <a:gd name="T94" fmla="*/ 876 w 882"/>
                    <a:gd name="T95" fmla="*/ 606 h 932"/>
                    <a:gd name="T96" fmla="*/ 850 w 882"/>
                    <a:gd name="T97" fmla="*/ 658 h 932"/>
                    <a:gd name="T98" fmla="*/ 784 w 882"/>
                    <a:gd name="T99" fmla="*/ 676 h 932"/>
                    <a:gd name="T100" fmla="*/ 720 w 882"/>
                    <a:gd name="T101" fmla="*/ 734 h 932"/>
                    <a:gd name="T102" fmla="*/ 650 w 882"/>
                    <a:gd name="T103" fmla="*/ 764 h 932"/>
                    <a:gd name="T104" fmla="*/ 612 w 882"/>
                    <a:gd name="T105" fmla="*/ 742 h 932"/>
                    <a:gd name="T106" fmla="*/ 564 w 882"/>
                    <a:gd name="T107" fmla="*/ 760 h 932"/>
                    <a:gd name="T108" fmla="*/ 526 w 882"/>
                    <a:gd name="T109" fmla="*/ 740 h 932"/>
                    <a:gd name="T110" fmla="*/ 482 w 882"/>
                    <a:gd name="T111" fmla="*/ 750 h 932"/>
                    <a:gd name="T112" fmla="*/ 448 w 882"/>
                    <a:gd name="T113" fmla="*/ 768 h 932"/>
                    <a:gd name="T114" fmla="*/ 404 w 882"/>
                    <a:gd name="T115" fmla="*/ 766 h 932"/>
                    <a:gd name="T116" fmla="*/ 410 w 882"/>
                    <a:gd name="T117" fmla="*/ 826 h 932"/>
                    <a:gd name="T118" fmla="*/ 410 w 882"/>
                    <a:gd name="T119" fmla="*/ 872 h 932"/>
                    <a:gd name="T120" fmla="*/ 406 w 882"/>
                    <a:gd name="T121" fmla="*/ 932 h 93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82"/>
                    <a:gd name="T184" fmla="*/ 0 h 932"/>
                    <a:gd name="T185" fmla="*/ 882 w 882"/>
                    <a:gd name="T186" fmla="*/ 932 h 93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82" h="932">
                      <a:moveTo>
                        <a:pt x="406" y="932"/>
                      </a:moveTo>
                      <a:lnTo>
                        <a:pt x="406" y="932"/>
                      </a:lnTo>
                      <a:lnTo>
                        <a:pt x="392" y="920"/>
                      </a:lnTo>
                      <a:lnTo>
                        <a:pt x="380" y="910"/>
                      </a:lnTo>
                      <a:lnTo>
                        <a:pt x="368" y="904"/>
                      </a:lnTo>
                      <a:lnTo>
                        <a:pt x="356" y="898"/>
                      </a:lnTo>
                      <a:lnTo>
                        <a:pt x="358" y="880"/>
                      </a:lnTo>
                      <a:lnTo>
                        <a:pt x="358" y="866"/>
                      </a:lnTo>
                      <a:lnTo>
                        <a:pt x="356" y="854"/>
                      </a:lnTo>
                      <a:lnTo>
                        <a:pt x="352" y="844"/>
                      </a:lnTo>
                      <a:lnTo>
                        <a:pt x="342" y="836"/>
                      </a:lnTo>
                      <a:lnTo>
                        <a:pt x="332" y="836"/>
                      </a:lnTo>
                      <a:lnTo>
                        <a:pt x="324" y="838"/>
                      </a:lnTo>
                      <a:lnTo>
                        <a:pt x="316" y="840"/>
                      </a:lnTo>
                      <a:lnTo>
                        <a:pt x="310" y="844"/>
                      </a:lnTo>
                      <a:lnTo>
                        <a:pt x="298" y="854"/>
                      </a:lnTo>
                      <a:lnTo>
                        <a:pt x="288" y="866"/>
                      </a:lnTo>
                      <a:lnTo>
                        <a:pt x="260" y="860"/>
                      </a:lnTo>
                      <a:lnTo>
                        <a:pt x="246" y="840"/>
                      </a:lnTo>
                      <a:lnTo>
                        <a:pt x="240" y="832"/>
                      </a:lnTo>
                      <a:lnTo>
                        <a:pt x="234" y="828"/>
                      </a:lnTo>
                      <a:lnTo>
                        <a:pt x="218" y="808"/>
                      </a:lnTo>
                      <a:lnTo>
                        <a:pt x="212" y="802"/>
                      </a:lnTo>
                      <a:lnTo>
                        <a:pt x="208" y="800"/>
                      </a:lnTo>
                      <a:lnTo>
                        <a:pt x="202" y="798"/>
                      </a:lnTo>
                      <a:lnTo>
                        <a:pt x="194" y="798"/>
                      </a:lnTo>
                      <a:lnTo>
                        <a:pt x="172" y="798"/>
                      </a:lnTo>
                      <a:lnTo>
                        <a:pt x="168" y="790"/>
                      </a:lnTo>
                      <a:lnTo>
                        <a:pt x="164" y="782"/>
                      </a:lnTo>
                      <a:lnTo>
                        <a:pt x="162" y="774"/>
                      </a:lnTo>
                      <a:lnTo>
                        <a:pt x="160" y="766"/>
                      </a:lnTo>
                      <a:lnTo>
                        <a:pt x="160" y="752"/>
                      </a:lnTo>
                      <a:lnTo>
                        <a:pt x="160" y="740"/>
                      </a:lnTo>
                      <a:lnTo>
                        <a:pt x="166" y="724"/>
                      </a:lnTo>
                      <a:lnTo>
                        <a:pt x="168" y="708"/>
                      </a:lnTo>
                      <a:lnTo>
                        <a:pt x="166" y="694"/>
                      </a:lnTo>
                      <a:lnTo>
                        <a:pt x="164" y="688"/>
                      </a:lnTo>
                      <a:lnTo>
                        <a:pt x="162" y="682"/>
                      </a:lnTo>
                      <a:lnTo>
                        <a:pt x="138" y="676"/>
                      </a:lnTo>
                      <a:lnTo>
                        <a:pt x="126" y="670"/>
                      </a:lnTo>
                      <a:lnTo>
                        <a:pt x="124" y="668"/>
                      </a:lnTo>
                      <a:lnTo>
                        <a:pt x="124" y="664"/>
                      </a:lnTo>
                      <a:lnTo>
                        <a:pt x="124" y="650"/>
                      </a:lnTo>
                      <a:lnTo>
                        <a:pt x="114" y="616"/>
                      </a:lnTo>
                      <a:lnTo>
                        <a:pt x="102" y="598"/>
                      </a:lnTo>
                      <a:lnTo>
                        <a:pt x="96" y="576"/>
                      </a:lnTo>
                      <a:lnTo>
                        <a:pt x="92" y="568"/>
                      </a:lnTo>
                      <a:lnTo>
                        <a:pt x="88" y="564"/>
                      </a:lnTo>
                      <a:lnTo>
                        <a:pt x="82" y="560"/>
                      </a:lnTo>
                      <a:lnTo>
                        <a:pt x="76" y="558"/>
                      </a:lnTo>
                      <a:lnTo>
                        <a:pt x="58" y="556"/>
                      </a:lnTo>
                      <a:lnTo>
                        <a:pt x="30" y="572"/>
                      </a:lnTo>
                      <a:lnTo>
                        <a:pt x="16" y="578"/>
                      </a:lnTo>
                      <a:lnTo>
                        <a:pt x="4" y="580"/>
                      </a:lnTo>
                      <a:lnTo>
                        <a:pt x="2" y="576"/>
                      </a:lnTo>
                      <a:lnTo>
                        <a:pt x="0" y="490"/>
                      </a:lnTo>
                      <a:lnTo>
                        <a:pt x="16" y="454"/>
                      </a:lnTo>
                      <a:lnTo>
                        <a:pt x="32" y="436"/>
                      </a:lnTo>
                      <a:lnTo>
                        <a:pt x="46" y="422"/>
                      </a:lnTo>
                      <a:lnTo>
                        <a:pt x="62" y="408"/>
                      </a:lnTo>
                      <a:lnTo>
                        <a:pt x="84" y="392"/>
                      </a:lnTo>
                      <a:lnTo>
                        <a:pt x="108" y="370"/>
                      </a:lnTo>
                      <a:lnTo>
                        <a:pt x="110" y="328"/>
                      </a:lnTo>
                      <a:lnTo>
                        <a:pt x="120" y="310"/>
                      </a:lnTo>
                      <a:lnTo>
                        <a:pt x="120" y="288"/>
                      </a:lnTo>
                      <a:lnTo>
                        <a:pt x="120" y="266"/>
                      </a:lnTo>
                      <a:lnTo>
                        <a:pt x="124" y="248"/>
                      </a:lnTo>
                      <a:lnTo>
                        <a:pt x="126" y="240"/>
                      </a:lnTo>
                      <a:lnTo>
                        <a:pt x="130" y="236"/>
                      </a:lnTo>
                      <a:lnTo>
                        <a:pt x="132" y="218"/>
                      </a:lnTo>
                      <a:lnTo>
                        <a:pt x="134" y="204"/>
                      </a:lnTo>
                      <a:lnTo>
                        <a:pt x="132" y="190"/>
                      </a:lnTo>
                      <a:lnTo>
                        <a:pt x="126" y="178"/>
                      </a:lnTo>
                      <a:lnTo>
                        <a:pt x="84" y="142"/>
                      </a:lnTo>
                      <a:lnTo>
                        <a:pt x="84" y="110"/>
                      </a:lnTo>
                      <a:lnTo>
                        <a:pt x="94" y="110"/>
                      </a:lnTo>
                      <a:lnTo>
                        <a:pt x="104" y="108"/>
                      </a:lnTo>
                      <a:lnTo>
                        <a:pt x="126" y="100"/>
                      </a:lnTo>
                      <a:lnTo>
                        <a:pt x="128" y="88"/>
                      </a:lnTo>
                      <a:lnTo>
                        <a:pt x="128" y="76"/>
                      </a:lnTo>
                      <a:lnTo>
                        <a:pt x="128" y="64"/>
                      </a:lnTo>
                      <a:lnTo>
                        <a:pt x="126" y="52"/>
                      </a:lnTo>
                      <a:lnTo>
                        <a:pt x="120" y="32"/>
                      </a:lnTo>
                      <a:lnTo>
                        <a:pt x="120" y="22"/>
                      </a:lnTo>
                      <a:lnTo>
                        <a:pt x="118" y="12"/>
                      </a:lnTo>
                      <a:lnTo>
                        <a:pt x="126" y="6"/>
                      </a:lnTo>
                      <a:lnTo>
                        <a:pt x="134" y="0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8" y="4"/>
                      </a:lnTo>
                      <a:lnTo>
                        <a:pt x="154" y="8"/>
                      </a:lnTo>
                      <a:lnTo>
                        <a:pt x="170" y="44"/>
                      </a:lnTo>
                      <a:lnTo>
                        <a:pt x="178" y="66"/>
                      </a:lnTo>
                      <a:lnTo>
                        <a:pt x="184" y="90"/>
                      </a:lnTo>
                      <a:lnTo>
                        <a:pt x="188" y="96"/>
                      </a:lnTo>
                      <a:lnTo>
                        <a:pt x="192" y="98"/>
                      </a:lnTo>
                      <a:lnTo>
                        <a:pt x="208" y="100"/>
                      </a:lnTo>
                      <a:lnTo>
                        <a:pt x="212" y="92"/>
                      </a:lnTo>
                      <a:lnTo>
                        <a:pt x="216" y="86"/>
                      </a:lnTo>
                      <a:lnTo>
                        <a:pt x="218" y="70"/>
                      </a:lnTo>
                      <a:lnTo>
                        <a:pt x="218" y="44"/>
                      </a:lnTo>
                      <a:lnTo>
                        <a:pt x="230" y="34"/>
                      </a:lnTo>
                      <a:lnTo>
                        <a:pt x="236" y="44"/>
                      </a:lnTo>
                      <a:lnTo>
                        <a:pt x="242" y="56"/>
                      </a:lnTo>
                      <a:lnTo>
                        <a:pt x="252" y="88"/>
                      </a:lnTo>
                      <a:lnTo>
                        <a:pt x="268" y="112"/>
                      </a:lnTo>
                      <a:lnTo>
                        <a:pt x="278" y="126"/>
                      </a:lnTo>
                      <a:lnTo>
                        <a:pt x="292" y="142"/>
                      </a:lnTo>
                      <a:lnTo>
                        <a:pt x="332" y="148"/>
                      </a:lnTo>
                      <a:lnTo>
                        <a:pt x="368" y="216"/>
                      </a:lnTo>
                      <a:lnTo>
                        <a:pt x="404" y="264"/>
                      </a:lnTo>
                      <a:lnTo>
                        <a:pt x="406" y="280"/>
                      </a:lnTo>
                      <a:lnTo>
                        <a:pt x="398" y="290"/>
                      </a:lnTo>
                      <a:lnTo>
                        <a:pt x="392" y="298"/>
                      </a:lnTo>
                      <a:lnTo>
                        <a:pt x="390" y="306"/>
                      </a:lnTo>
                      <a:lnTo>
                        <a:pt x="390" y="324"/>
                      </a:lnTo>
                      <a:lnTo>
                        <a:pt x="400" y="336"/>
                      </a:lnTo>
                      <a:lnTo>
                        <a:pt x="408" y="346"/>
                      </a:lnTo>
                      <a:lnTo>
                        <a:pt x="422" y="356"/>
                      </a:lnTo>
                      <a:lnTo>
                        <a:pt x="430" y="358"/>
                      </a:lnTo>
                      <a:lnTo>
                        <a:pt x="440" y="362"/>
                      </a:lnTo>
                      <a:lnTo>
                        <a:pt x="452" y="370"/>
                      </a:lnTo>
                      <a:lnTo>
                        <a:pt x="460" y="376"/>
                      </a:lnTo>
                      <a:lnTo>
                        <a:pt x="472" y="380"/>
                      </a:lnTo>
                      <a:lnTo>
                        <a:pt x="500" y="378"/>
                      </a:lnTo>
                      <a:lnTo>
                        <a:pt x="574" y="346"/>
                      </a:lnTo>
                      <a:lnTo>
                        <a:pt x="580" y="330"/>
                      </a:lnTo>
                      <a:lnTo>
                        <a:pt x="584" y="318"/>
                      </a:lnTo>
                      <a:lnTo>
                        <a:pt x="586" y="304"/>
                      </a:lnTo>
                      <a:lnTo>
                        <a:pt x="586" y="290"/>
                      </a:lnTo>
                      <a:lnTo>
                        <a:pt x="578" y="278"/>
                      </a:lnTo>
                      <a:lnTo>
                        <a:pt x="572" y="272"/>
                      </a:lnTo>
                      <a:lnTo>
                        <a:pt x="558" y="262"/>
                      </a:lnTo>
                      <a:lnTo>
                        <a:pt x="558" y="238"/>
                      </a:lnTo>
                      <a:lnTo>
                        <a:pt x="558" y="230"/>
                      </a:lnTo>
                      <a:lnTo>
                        <a:pt x="564" y="222"/>
                      </a:lnTo>
                      <a:lnTo>
                        <a:pt x="578" y="214"/>
                      </a:lnTo>
                      <a:lnTo>
                        <a:pt x="594" y="204"/>
                      </a:lnTo>
                      <a:lnTo>
                        <a:pt x="608" y="192"/>
                      </a:lnTo>
                      <a:lnTo>
                        <a:pt x="620" y="178"/>
                      </a:lnTo>
                      <a:lnTo>
                        <a:pt x="620" y="152"/>
                      </a:lnTo>
                      <a:lnTo>
                        <a:pt x="616" y="138"/>
                      </a:lnTo>
                      <a:lnTo>
                        <a:pt x="610" y="128"/>
                      </a:lnTo>
                      <a:lnTo>
                        <a:pt x="606" y="122"/>
                      </a:lnTo>
                      <a:lnTo>
                        <a:pt x="600" y="116"/>
                      </a:lnTo>
                      <a:lnTo>
                        <a:pt x="598" y="108"/>
                      </a:lnTo>
                      <a:lnTo>
                        <a:pt x="614" y="104"/>
                      </a:lnTo>
                      <a:lnTo>
                        <a:pt x="622" y="94"/>
                      </a:lnTo>
                      <a:lnTo>
                        <a:pt x="628" y="84"/>
                      </a:lnTo>
                      <a:lnTo>
                        <a:pt x="632" y="72"/>
                      </a:lnTo>
                      <a:lnTo>
                        <a:pt x="636" y="66"/>
                      </a:lnTo>
                      <a:lnTo>
                        <a:pt x="642" y="64"/>
                      </a:lnTo>
                      <a:lnTo>
                        <a:pt x="654" y="64"/>
                      </a:lnTo>
                      <a:lnTo>
                        <a:pt x="672" y="66"/>
                      </a:lnTo>
                      <a:lnTo>
                        <a:pt x="694" y="124"/>
                      </a:lnTo>
                      <a:lnTo>
                        <a:pt x="704" y="136"/>
                      </a:lnTo>
                      <a:lnTo>
                        <a:pt x="712" y="144"/>
                      </a:lnTo>
                      <a:lnTo>
                        <a:pt x="722" y="152"/>
                      </a:lnTo>
                      <a:lnTo>
                        <a:pt x="758" y="152"/>
                      </a:lnTo>
                      <a:lnTo>
                        <a:pt x="774" y="140"/>
                      </a:lnTo>
                      <a:lnTo>
                        <a:pt x="790" y="128"/>
                      </a:lnTo>
                      <a:lnTo>
                        <a:pt x="796" y="138"/>
                      </a:lnTo>
                      <a:lnTo>
                        <a:pt x="796" y="152"/>
                      </a:lnTo>
                      <a:lnTo>
                        <a:pt x="794" y="170"/>
                      </a:lnTo>
                      <a:lnTo>
                        <a:pt x="790" y="188"/>
                      </a:lnTo>
                      <a:lnTo>
                        <a:pt x="786" y="196"/>
                      </a:lnTo>
                      <a:lnTo>
                        <a:pt x="780" y="204"/>
                      </a:lnTo>
                      <a:lnTo>
                        <a:pt x="766" y="208"/>
                      </a:lnTo>
                      <a:lnTo>
                        <a:pt x="752" y="208"/>
                      </a:lnTo>
                      <a:lnTo>
                        <a:pt x="720" y="192"/>
                      </a:lnTo>
                      <a:lnTo>
                        <a:pt x="694" y="192"/>
                      </a:lnTo>
                      <a:lnTo>
                        <a:pt x="676" y="196"/>
                      </a:lnTo>
                      <a:lnTo>
                        <a:pt x="668" y="198"/>
                      </a:lnTo>
                      <a:lnTo>
                        <a:pt x="660" y="204"/>
                      </a:lnTo>
                      <a:lnTo>
                        <a:pt x="642" y="218"/>
                      </a:lnTo>
                      <a:lnTo>
                        <a:pt x="630" y="236"/>
                      </a:lnTo>
                      <a:lnTo>
                        <a:pt x="630" y="256"/>
                      </a:lnTo>
                      <a:lnTo>
                        <a:pt x="630" y="266"/>
                      </a:lnTo>
                      <a:lnTo>
                        <a:pt x="636" y="280"/>
                      </a:lnTo>
                      <a:lnTo>
                        <a:pt x="638" y="290"/>
                      </a:lnTo>
                      <a:lnTo>
                        <a:pt x="642" y="296"/>
                      </a:lnTo>
                      <a:lnTo>
                        <a:pt x="646" y="302"/>
                      </a:lnTo>
                      <a:lnTo>
                        <a:pt x="652" y="308"/>
                      </a:lnTo>
                      <a:lnTo>
                        <a:pt x="658" y="310"/>
                      </a:lnTo>
                      <a:lnTo>
                        <a:pt x="666" y="308"/>
                      </a:lnTo>
                      <a:lnTo>
                        <a:pt x="676" y="304"/>
                      </a:lnTo>
                      <a:lnTo>
                        <a:pt x="692" y="302"/>
                      </a:lnTo>
                      <a:lnTo>
                        <a:pt x="698" y="300"/>
                      </a:lnTo>
                      <a:lnTo>
                        <a:pt x="706" y="300"/>
                      </a:lnTo>
                      <a:lnTo>
                        <a:pt x="710" y="304"/>
                      </a:lnTo>
                      <a:lnTo>
                        <a:pt x="714" y="308"/>
                      </a:lnTo>
                      <a:lnTo>
                        <a:pt x="716" y="318"/>
                      </a:lnTo>
                      <a:lnTo>
                        <a:pt x="718" y="330"/>
                      </a:lnTo>
                      <a:lnTo>
                        <a:pt x="704" y="378"/>
                      </a:lnTo>
                      <a:lnTo>
                        <a:pt x="696" y="390"/>
                      </a:lnTo>
                      <a:lnTo>
                        <a:pt x="690" y="400"/>
                      </a:lnTo>
                      <a:lnTo>
                        <a:pt x="690" y="410"/>
                      </a:lnTo>
                      <a:lnTo>
                        <a:pt x="692" y="418"/>
                      </a:lnTo>
                      <a:lnTo>
                        <a:pt x="698" y="426"/>
                      </a:lnTo>
                      <a:lnTo>
                        <a:pt x="706" y="432"/>
                      </a:lnTo>
                      <a:lnTo>
                        <a:pt x="718" y="438"/>
                      </a:lnTo>
                      <a:lnTo>
                        <a:pt x="734" y="444"/>
                      </a:lnTo>
                      <a:lnTo>
                        <a:pt x="732" y="472"/>
                      </a:lnTo>
                      <a:lnTo>
                        <a:pt x="730" y="486"/>
                      </a:lnTo>
                      <a:lnTo>
                        <a:pt x="724" y="502"/>
                      </a:lnTo>
                      <a:lnTo>
                        <a:pt x="724" y="510"/>
                      </a:lnTo>
                      <a:lnTo>
                        <a:pt x="724" y="520"/>
                      </a:lnTo>
                      <a:lnTo>
                        <a:pt x="726" y="528"/>
                      </a:lnTo>
                      <a:lnTo>
                        <a:pt x="730" y="536"/>
                      </a:lnTo>
                      <a:lnTo>
                        <a:pt x="760" y="572"/>
                      </a:lnTo>
                      <a:lnTo>
                        <a:pt x="828" y="590"/>
                      </a:lnTo>
                      <a:lnTo>
                        <a:pt x="836" y="596"/>
                      </a:lnTo>
                      <a:lnTo>
                        <a:pt x="842" y="600"/>
                      </a:lnTo>
                      <a:lnTo>
                        <a:pt x="850" y="604"/>
                      </a:lnTo>
                      <a:lnTo>
                        <a:pt x="876" y="606"/>
                      </a:lnTo>
                      <a:lnTo>
                        <a:pt x="882" y="628"/>
                      </a:lnTo>
                      <a:lnTo>
                        <a:pt x="876" y="636"/>
                      </a:lnTo>
                      <a:lnTo>
                        <a:pt x="872" y="644"/>
                      </a:lnTo>
                      <a:lnTo>
                        <a:pt x="850" y="658"/>
                      </a:lnTo>
                      <a:lnTo>
                        <a:pt x="832" y="666"/>
                      </a:lnTo>
                      <a:lnTo>
                        <a:pt x="818" y="666"/>
                      </a:lnTo>
                      <a:lnTo>
                        <a:pt x="806" y="668"/>
                      </a:lnTo>
                      <a:lnTo>
                        <a:pt x="794" y="672"/>
                      </a:lnTo>
                      <a:lnTo>
                        <a:pt x="784" y="676"/>
                      </a:lnTo>
                      <a:lnTo>
                        <a:pt x="764" y="686"/>
                      </a:lnTo>
                      <a:lnTo>
                        <a:pt x="744" y="700"/>
                      </a:lnTo>
                      <a:lnTo>
                        <a:pt x="736" y="716"/>
                      </a:lnTo>
                      <a:lnTo>
                        <a:pt x="728" y="726"/>
                      </a:lnTo>
                      <a:lnTo>
                        <a:pt x="720" y="734"/>
                      </a:lnTo>
                      <a:lnTo>
                        <a:pt x="682" y="734"/>
                      </a:lnTo>
                      <a:lnTo>
                        <a:pt x="662" y="756"/>
                      </a:lnTo>
                      <a:lnTo>
                        <a:pt x="656" y="760"/>
                      </a:lnTo>
                      <a:lnTo>
                        <a:pt x="650" y="764"/>
                      </a:lnTo>
                      <a:lnTo>
                        <a:pt x="642" y="766"/>
                      </a:lnTo>
                      <a:lnTo>
                        <a:pt x="636" y="766"/>
                      </a:lnTo>
                      <a:lnTo>
                        <a:pt x="628" y="754"/>
                      </a:lnTo>
                      <a:lnTo>
                        <a:pt x="620" y="746"/>
                      </a:lnTo>
                      <a:lnTo>
                        <a:pt x="612" y="742"/>
                      </a:lnTo>
                      <a:lnTo>
                        <a:pt x="604" y="742"/>
                      </a:lnTo>
                      <a:lnTo>
                        <a:pt x="596" y="744"/>
                      </a:lnTo>
                      <a:lnTo>
                        <a:pt x="588" y="748"/>
                      </a:lnTo>
                      <a:lnTo>
                        <a:pt x="574" y="758"/>
                      </a:lnTo>
                      <a:lnTo>
                        <a:pt x="564" y="760"/>
                      </a:lnTo>
                      <a:lnTo>
                        <a:pt x="556" y="760"/>
                      </a:lnTo>
                      <a:lnTo>
                        <a:pt x="548" y="758"/>
                      </a:lnTo>
                      <a:lnTo>
                        <a:pt x="544" y="756"/>
                      </a:lnTo>
                      <a:lnTo>
                        <a:pt x="534" y="748"/>
                      </a:lnTo>
                      <a:lnTo>
                        <a:pt x="526" y="740"/>
                      </a:lnTo>
                      <a:lnTo>
                        <a:pt x="514" y="738"/>
                      </a:lnTo>
                      <a:lnTo>
                        <a:pt x="506" y="738"/>
                      </a:lnTo>
                      <a:lnTo>
                        <a:pt x="498" y="738"/>
                      </a:lnTo>
                      <a:lnTo>
                        <a:pt x="492" y="742"/>
                      </a:lnTo>
                      <a:lnTo>
                        <a:pt x="486" y="746"/>
                      </a:lnTo>
                      <a:lnTo>
                        <a:pt x="482" y="750"/>
                      </a:lnTo>
                      <a:lnTo>
                        <a:pt x="474" y="764"/>
                      </a:lnTo>
                      <a:lnTo>
                        <a:pt x="468" y="768"/>
                      </a:lnTo>
                      <a:lnTo>
                        <a:pt x="462" y="770"/>
                      </a:lnTo>
                      <a:lnTo>
                        <a:pt x="454" y="770"/>
                      </a:lnTo>
                      <a:lnTo>
                        <a:pt x="448" y="768"/>
                      </a:lnTo>
                      <a:lnTo>
                        <a:pt x="436" y="762"/>
                      </a:lnTo>
                      <a:lnTo>
                        <a:pt x="430" y="756"/>
                      </a:lnTo>
                      <a:lnTo>
                        <a:pt x="414" y="756"/>
                      </a:lnTo>
                      <a:lnTo>
                        <a:pt x="404" y="766"/>
                      </a:lnTo>
                      <a:lnTo>
                        <a:pt x="398" y="774"/>
                      </a:lnTo>
                      <a:lnTo>
                        <a:pt x="396" y="784"/>
                      </a:lnTo>
                      <a:lnTo>
                        <a:pt x="394" y="802"/>
                      </a:lnTo>
                      <a:lnTo>
                        <a:pt x="402" y="814"/>
                      </a:lnTo>
                      <a:lnTo>
                        <a:pt x="410" y="826"/>
                      </a:lnTo>
                      <a:lnTo>
                        <a:pt x="412" y="832"/>
                      </a:lnTo>
                      <a:lnTo>
                        <a:pt x="412" y="840"/>
                      </a:lnTo>
                      <a:lnTo>
                        <a:pt x="412" y="850"/>
                      </a:lnTo>
                      <a:lnTo>
                        <a:pt x="410" y="860"/>
                      </a:lnTo>
                      <a:lnTo>
                        <a:pt x="410" y="872"/>
                      </a:lnTo>
                      <a:lnTo>
                        <a:pt x="414" y="886"/>
                      </a:lnTo>
                      <a:lnTo>
                        <a:pt x="416" y="902"/>
                      </a:lnTo>
                      <a:lnTo>
                        <a:pt x="420" y="922"/>
                      </a:lnTo>
                      <a:lnTo>
                        <a:pt x="412" y="928"/>
                      </a:lnTo>
                      <a:lnTo>
                        <a:pt x="406" y="93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Freeform 10"/>
                <p:cNvSpPr/>
                <p:nvPr/>
              </p:nvSpPr>
              <p:spPr bwMode="auto">
                <a:xfrm>
                  <a:off x="4744086" y="4263852"/>
                  <a:ext cx="907692" cy="675580"/>
                </a:xfrm>
                <a:custGeom>
                  <a:avLst/>
                  <a:gdLst>
                    <a:gd name="T0" fmla="*/ 450 w 748"/>
                    <a:gd name="T1" fmla="*/ 540 h 558"/>
                    <a:gd name="T2" fmla="*/ 440 w 748"/>
                    <a:gd name="T3" fmla="*/ 532 h 558"/>
                    <a:gd name="T4" fmla="*/ 422 w 748"/>
                    <a:gd name="T5" fmla="*/ 516 h 558"/>
                    <a:gd name="T6" fmla="*/ 406 w 748"/>
                    <a:gd name="T7" fmla="*/ 508 h 558"/>
                    <a:gd name="T8" fmla="*/ 390 w 748"/>
                    <a:gd name="T9" fmla="*/ 536 h 558"/>
                    <a:gd name="T10" fmla="*/ 280 w 748"/>
                    <a:gd name="T11" fmla="*/ 532 h 558"/>
                    <a:gd name="T12" fmla="*/ 218 w 748"/>
                    <a:gd name="T13" fmla="*/ 498 h 558"/>
                    <a:gd name="T14" fmla="*/ 204 w 748"/>
                    <a:gd name="T15" fmla="*/ 478 h 558"/>
                    <a:gd name="T16" fmla="*/ 212 w 748"/>
                    <a:gd name="T17" fmla="*/ 432 h 558"/>
                    <a:gd name="T18" fmla="*/ 188 w 748"/>
                    <a:gd name="T19" fmla="*/ 390 h 558"/>
                    <a:gd name="T20" fmla="*/ 142 w 748"/>
                    <a:gd name="T21" fmla="*/ 382 h 558"/>
                    <a:gd name="T22" fmla="*/ 82 w 748"/>
                    <a:gd name="T23" fmla="*/ 368 h 558"/>
                    <a:gd name="T24" fmla="*/ 104 w 748"/>
                    <a:gd name="T25" fmla="*/ 342 h 558"/>
                    <a:gd name="T26" fmla="*/ 140 w 748"/>
                    <a:gd name="T27" fmla="*/ 316 h 558"/>
                    <a:gd name="T28" fmla="*/ 142 w 748"/>
                    <a:gd name="T29" fmla="*/ 262 h 558"/>
                    <a:gd name="T30" fmla="*/ 102 w 748"/>
                    <a:gd name="T31" fmla="*/ 252 h 558"/>
                    <a:gd name="T32" fmla="*/ 20 w 748"/>
                    <a:gd name="T33" fmla="*/ 222 h 558"/>
                    <a:gd name="T34" fmla="*/ 0 w 748"/>
                    <a:gd name="T35" fmla="*/ 192 h 558"/>
                    <a:gd name="T36" fmla="*/ 22 w 748"/>
                    <a:gd name="T37" fmla="*/ 162 h 558"/>
                    <a:gd name="T38" fmla="*/ 62 w 748"/>
                    <a:gd name="T39" fmla="*/ 154 h 558"/>
                    <a:gd name="T40" fmla="*/ 120 w 748"/>
                    <a:gd name="T41" fmla="*/ 190 h 558"/>
                    <a:gd name="T42" fmla="*/ 156 w 748"/>
                    <a:gd name="T43" fmla="*/ 192 h 558"/>
                    <a:gd name="T44" fmla="*/ 206 w 748"/>
                    <a:gd name="T45" fmla="*/ 156 h 558"/>
                    <a:gd name="T46" fmla="*/ 240 w 748"/>
                    <a:gd name="T47" fmla="*/ 98 h 558"/>
                    <a:gd name="T48" fmla="*/ 274 w 748"/>
                    <a:gd name="T49" fmla="*/ 110 h 558"/>
                    <a:gd name="T50" fmla="*/ 308 w 748"/>
                    <a:gd name="T51" fmla="*/ 128 h 558"/>
                    <a:gd name="T52" fmla="*/ 342 w 748"/>
                    <a:gd name="T53" fmla="*/ 134 h 558"/>
                    <a:gd name="T54" fmla="*/ 410 w 748"/>
                    <a:gd name="T55" fmla="*/ 100 h 558"/>
                    <a:gd name="T56" fmla="*/ 442 w 748"/>
                    <a:gd name="T57" fmla="*/ 78 h 558"/>
                    <a:gd name="T58" fmla="*/ 470 w 748"/>
                    <a:gd name="T59" fmla="*/ 52 h 558"/>
                    <a:gd name="T60" fmla="*/ 514 w 748"/>
                    <a:gd name="T61" fmla="*/ 38 h 558"/>
                    <a:gd name="T62" fmla="*/ 588 w 748"/>
                    <a:gd name="T63" fmla="*/ 10 h 558"/>
                    <a:gd name="T64" fmla="*/ 632 w 748"/>
                    <a:gd name="T65" fmla="*/ 0 h 558"/>
                    <a:gd name="T66" fmla="*/ 672 w 748"/>
                    <a:gd name="T67" fmla="*/ 54 h 558"/>
                    <a:gd name="T68" fmla="*/ 640 w 748"/>
                    <a:gd name="T69" fmla="*/ 112 h 558"/>
                    <a:gd name="T70" fmla="*/ 642 w 748"/>
                    <a:gd name="T71" fmla="*/ 142 h 558"/>
                    <a:gd name="T72" fmla="*/ 682 w 748"/>
                    <a:gd name="T73" fmla="*/ 172 h 558"/>
                    <a:gd name="T74" fmla="*/ 734 w 748"/>
                    <a:gd name="T75" fmla="*/ 180 h 558"/>
                    <a:gd name="T76" fmla="*/ 748 w 748"/>
                    <a:gd name="T77" fmla="*/ 220 h 558"/>
                    <a:gd name="T78" fmla="*/ 734 w 748"/>
                    <a:gd name="T79" fmla="*/ 254 h 558"/>
                    <a:gd name="T80" fmla="*/ 722 w 748"/>
                    <a:gd name="T81" fmla="*/ 264 h 558"/>
                    <a:gd name="T82" fmla="*/ 712 w 748"/>
                    <a:gd name="T83" fmla="*/ 312 h 558"/>
                    <a:gd name="T84" fmla="*/ 688 w 748"/>
                    <a:gd name="T85" fmla="*/ 346 h 558"/>
                    <a:gd name="T86" fmla="*/ 672 w 748"/>
                    <a:gd name="T87" fmla="*/ 360 h 558"/>
                    <a:gd name="T88" fmla="*/ 634 w 748"/>
                    <a:gd name="T89" fmla="*/ 406 h 558"/>
                    <a:gd name="T90" fmla="*/ 614 w 748"/>
                    <a:gd name="T91" fmla="*/ 424 h 558"/>
                    <a:gd name="T92" fmla="*/ 586 w 748"/>
                    <a:gd name="T93" fmla="*/ 448 h 558"/>
                    <a:gd name="T94" fmla="*/ 570 w 748"/>
                    <a:gd name="T95" fmla="*/ 468 h 558"/>
                    <a:gd name="T96" fmla="*/ 566 w 748"/>
                    <a:gd name="T97" fmla="*/ 474 h 558"/>
                    <a:gd name="T98" fmla="*/ 546 w 748"/>
                    <a:gd name="T99" fmla="*/ 484 h 558"/>
                    <a:gd name="T100" fmla="*/ 518 w 748"/>
                    <a:gd name="T101" fmla="*/ 534 h 558"/>
                    <a:gd name="T102" fmla="*/ 466 w 748"/>
                    <a:gd name="T103" fmla="*/ 558 h 55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48"/>
                    <a:gd name="T157" fmla="*/ 0 h 558"/>
                    <a:gd name="T158" fmla="*/ 748 w 748"/>
                    <a:gd name="T159" fmla="*/ 558 h 55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48" h="558">
                      <a:moveTo>
                        <a:pt x="450" y="558"/>
                      </a:moveTo>
                      <a:lnTo>
                        <a:pt x="450" y="558"/>
                      </a:lnTo>
                      <a:lnTo>
                        <a:pt x="450" y="540"/>
                      </a:lnTo>
                      <a:lnTo>
                        <a:pt x="446" y="540"/>
                      </a:lnTo>
                      <a:lnTo>
                        <a:pt x="444" y="538"/>
                      </a:lnTo>
                      <a:lnTo>
                        <a:pt x="440" y="532"/>
                      </a:lnTo>
                      <a:lnTo>
                        <a:pt x="428" y="530"/>
                      </a:lnTo>
                      <a:lnTo>
                        <a:pt x="426" y="522"/>
                      </a:lnTo>
                      <a:lnTo>
                        <a:pt x="422" y="516"/>
                      </a:lnTo>
                      <a:lnTo>
                        <a:pt x="418" y="510"/>
                      </a:lnTo>
                      <a:lnTo>
                        <a:pt x="414" y="508"/>
                      </a:lnTo>
                      <a:lnTo>
                        <a:pt x="410" y="508"/>
                      </a:lnTo>
                      <a:lnTo>
                        <a:pt x="406" y="508"/>
                      </a:lnTo>
                      <a:lnTo>
                        <a:pt x="396" y="510"/>
                      </a:lnTo>
                      <a:lnTo>
                        <a:pt x="390" y="536"/>
                      </a:lnTo>
                      <a:lnTo>
                        <a:pt x="322" y="540"/>
                      </a:lnTo>
                      <a:lnTo>
                        <a:pt x="280" y="532"/>
                      </a:lnTo>
                      <a:lnTo>
                        <a:pt x="246" y="528"/>
                      </a:lnTo>
                      <a:lnTo>
                        <a:pt x="218" y="498"/>
                      </a:lnTo>
                      <a:lnTo>
                        <a:pt x="208" y="478"/>
                      </a:lnTo>
                      <a:lnTo>
                        <a:pt x="204" y="478"/>
                      </a:lnTo>
                      <a:lnTo>
                        <a:pt x="200" y="464"/>
                      </a:lnTo>
                      <a:lnTo>
                        <a:pt x="202" y="452"/>
                      </a:lnTo>
                      <a:lnTo>
                        <a:pt x="206" y="442"/>
                      </a:lnTo>
                      <a:lnTo>
                        <a:pt x="212" y="432"/>
                      </a:lnTo>
                      <a:lnTo>
                        <a:pt x="212" y="406"/>
                      </a:lnTo>
                      <a:lnTo>
                        <a:pt x="188" y="390"/>
                      </a:lnTo>
                      <a:lnTo>
                        <a:pt x="188" y="384"/>
                      </a:lnTo>
                      <a:lnTo>
                        <a:pt x="142" y="382"/>
                      </a:lnTo>
                      <a:lnTo>
                        <a:pt x="104" y="378"/>
                      </a:lnTo>
                      <a:lnTo>
                        <a:pt x="82" y="368"/>
                      </a:lnTo>
                      <a:lnTo>
                        <a:pt x="72" y="344"/>
                      </a:lnTo>
                      <a:lnTo>
                        <a:pt x="104" y="342"/>
                      </a:lnTo>
                      <a:lnTo>
                        <a:pt x="112" y="338"/>
                      </a:lnTo>
                      <a:lnTo>
                        <a:pt x="122" y="332"/>
                      </a:lnTo>
                      <a:lnTo>
                        <a:pt x="140" y="316"/>
                      </a:lnTo>
                      <a:lnTo>
                        <a:pt x="148" y="300"/>
                      </a:lnTo>
                      <a:lnTo>
                        <a:pt x="150" y="286"/>
                      </a:lnTo>
                      <a:lnTo>
                        <a:pt x="148" y="274"/>
                      </a:lnTo>
                      <a:lnTo>
                        <a:pt x="142" y="262"/>
                      </a:lnTo>
                      <a:lnTo>
                        <a:pt x="114" y="260"/>
                      </a:lnTo>
                      <a:lnTo>
                        <a:pt x="102" y="252"/>
                      </a:lnTo>
                      <a:lnTo>
                        <a:pt x="88" y="246"/>
                      </a:lnTo>
                      <a:lnTo>
                        <a:pt x="64" y="238"/>
                      </a:lnTo>
                      <a:lnTo>
                        <a:pt x="40" y="230"/>
                      </a:lnTo>
                      <a:lnTo>
                        <a:pt x="20" y="222"/>
                      </a:lnTo>
                      <a:lnTo>
                        <a:pt x="6" y="204"/>
                      </a:lnTo>
                      <a:lnTo>
                        <a:pt x="2" y="196"/>
                      </a:lnTo>
                      <a:lnTo>
                        <a:pt x="0" y="192"/>
                      </a:lnTo>
                      <a:lnTo>
                        <a:pt x="12" y="174"/>
                      </a:lnTo>
                      <a:lnTo>
                        <a:pt x="18" y="166"/>
                      </a:lnTo>
                      <a:lnTo>
                        <a:pt x="22" y="162"/>
                      </a:lnTo>
                      <a:lnTo>
                        <a:pt x="30" y="158"/>
                      </a:lnTo>
                      <a:lnTo>
                        <a:pt x="36" y="156"/>
                      </a:lnTo>
                      <a:lnTo>
                        <a:pt x="48" y="154"/>
                      </a:lnTo>
                      <a:lnTo>
                        <a:pt x="62" y="154"/>
                      </a:lnTo>
                      <a:lnTo>
                        <a:pt x="90" y="164"/>
                      </a:lnTo>
                      <a:lnTo>
                        <a:pt x="120" y="190"/>
                      </a:lnTo>
                      <a:lnTo>
                        <a:pt x="130" y="192"/>
                      </a:lnTo>
                      <a:lnTo>
                        <a:pt x="142" y="192"/>
                      </a:lnTo>
                      <a:lnTo>
                        <a:pt x="156" y="192"/>
                      </a:lnTo>
                      <a:lnTo>
                        <a:pt x="172" y="190"/>
                      </a:lnTo>
                      <a:lnTo>
                        <a:pt x="188" y="174"/>
                      </a:lnTo>
                      <a:lnTo>
                        <a:pt x="206" y="156"/>
                      </a:lnTo>
                      <a:lnTo>
                        <a:pt x="222" y="136"/>
                      </a:lnTo>
                      <a:lnTo>
                        <a:pt x="238" y="120"/>
                      </a:lnTo>
                      <a:lnTo>
                        <a:pt x="240" y="98"/>
                      </a:lnTo>
                      <a:lnTo>
                        <a:pt x="264" y="96"/>
                      </a:lnTo>
                      <a:lnTo>
                        <a:pt x="274" y="110"/>
                      </a:lnTo>
                      <a:lnTo>
                        <a:pt x="284" y="114"/>
                      </a:lnTo>
                      <a:lnTo>
                        <a:pt x="294" y="120"/>
                      </a:lnTo>
                      <a:lnTo>
                        <a:pt x="308" y="128"/>
                      </a:lnTo>
                      <a:lnTo>
                        <a:pt x="324" y="134"/>
                      </a:lnTo>
                      <a:lnTo>
                        <a:pt x="342" y="134"/>
                      </a:lnTo>
                      <a:lnTo>
                        <a:pt x="384" y="120"/>
                      </a:lnTo>
                      <a:lnTo>
                        <a:pt x="398" y="108"/>
                      </a:lnTo>
                      <a:lnTo>
                        <a:pt x="410" y="100"/>
                      </a:lnTo>
                      <a:lnTo>
                        <a:pt x="422" y="92"/>
                      </a:lnTo>
                      <a:lnTo>
                        <a:pt x="438" y="84"/>
                      </a:lnTo>
                      <a:lnTo>
                        <a:pt x="442" y="78"/>
                      </a:lnTo>
                      <a:lnTo>
                        <a:pt x="450" y="72"/>
                      </a:lnTo>
                      <a:lnTo>
                        <a:pt x="462" y="56"/>
                      </a:lnTo>
                      <a:lnTo>
                        <a:pt x="470" y="52"/>
                      </a:lnTo>
                      <a:lnTo>
                        <a:pt x="476" y="46"/>
                      </a:lnTo>
                      <a:lnTo>
                        <a:pt x="494" y="40"/>
                      </a:lnTo>
                      <a:lnTo>
                        <a:pt x="514" y="38"/>
                      </a:lnTo>
                      <a:lnTo>
                        <a:pt x="550" y="36"/>
                      </a:lnTo>
                      <a:lnTo>
                        <a:pt x="570" y="22"/>
                      </a:lnTo>
                      <a:lnTo>
                        <a:pt x="588" y="10"/>
                      </a:lnTo>
                      <a:lnTo>
                        <a:pt x="596" y="6"/>
                      </a:lnTo>
                      <a:lnTo>
                        <a:pt x="606" y="2"/>
                      </a:lnTo>
                      <a:lnTo>
                        <a:pt x="618" y="0"/>
                      </a:lnTo>
                      <a:lnTo>
                        <a:pt x="632" y="0"/>
                      </a:lnTo>
                      <a:lnTo>
                        <a:pt x="654" y="36"/>
                      </a:lnTo>
                      <a:lnTo>
                        <a:pt x="672" y="54"/>
                      </a:lnTo>
                      <a:lnTo>
                        <a:pt x="656" y="82"/>
                      </a:lnTo>
                      <a:lnTo>
                        <a:pt x="646" y="96"/>
                      </a:lnTo>
                      <a:lnTo>
                        <a:pt x="640" y="112"/>
                      </a:lnTo>
                      <a:lnTo>
                        <a:pt x="638" y="140"/>
                      </a:lnTo>
                      <a:lnTo>
                        <a:pt x="642" y="142"/>
                      </a:lnTo>
                      <a:lnTo>
                        <a:pt x="650" y="142"/>
                      </a:lnTo>
                      <a:lnTo>
                        <a:pt x="672" y="142"/>
                      </a:lnTo>
                      <a:lnTo>
                        <a:pt x="682" y="172"/>
                      </a:lnTo>
                      <a:lnTo>
                        <a:pt x="690" y="184"/>
                      </a:lnTo>
                      <a:lnTo>
                        <a:pt x="734" y="180"/>
                      </a:lnTo>
                      <a:lnTo>
                        <a:pt x="740" y="190"/>
                      </a:lnTo>
                      <a:lnTo>
                        <a:pt x="744" y="204"/>
                      </a:lnTo>
                      <a:lnTo>
                        <a:pt x="748" y="220"/>
                      </a:lnTo>
                      <a:lnTo>
                        <a:pt x="748" y="238"/>
                      </a:lnTo>
                      <a:lnTo>
                        <a:pt x="740" y="248"/>
                      </a:lnTo>
                      <a:lnTo>
                        <a:pt x="734" y="254"/>
                      </a:lnTo>
                      <a:lnTo>
                        <a:pt x="726" y="258"/>
                      </a:lnTo>
                      <a:lnTo>
                        <a:pt x="724" y="262"/>
                      </a:lnTo>
                      <a:lnTo>
                        <a:pt x="722" y="264"/>
                      </a:lnTo>
                      <a:lnTo>
                        <a:pt x="718" y="266"/>
                      </a:lnTo>
                      <a:lnTo>
                        <a:pt x="712" y="312"/>
                      </a:lnTo>
                      <a:lnTo>
                        <a:pt x="706" y="324"/>
                      </a:lnTo>
                      <a:lnTo>
                        <a:pt x="700" y="338"/>
                      </a:lnTo>
                      <a:lnTo>
                        <a:pt x="688" y="346"/>
                      </a:lnTo>
                      <a:lnTo>
                        <a:pt x="682" y="350"/>
                      </a:lnTo>
                      <a:lnTo>
                        <a:pt x="682" y="356"/>
                      </a:lnTo>
                      <a:lnTo>
                        <a:pt x="672" y="360"/>
                      </a:lnTo>
                      <a:lnTo>
                        <a:pt x="664" y="366"/>
                      </a:lnTo>
                      <a:lnTo>
                        <a:pt x="656" y="376"/>
                      </a:lnTo>
                      <a:lnTo>
                        <a:pt x="648" y="386"/>
                      </a:lnTo>
                      <a:lnTo>
                        <a:pt x="634" y="406"/>
                      </a:lnTo>
                      <a:lnTo>
                        <a:pt x="626" y="414"/>
                      </a:lnTo>
                      <a:lnTo>
                        <a:pt x="616" y="420"/>
                      </a:lnTo>
                      <a:lnTo>
                        <a:pt x="614" y="424"/>
                      </a:lnTo>
                      <a:lnTo>
                        <a:pt x="610" y="428"/>
                      </a:lnTo>
                      <a:lnTo>
                        <a:pt x="600" y="434"/>
                      </a:lnTo>
                      <a:lnTo>
                        <a:pt x="586" y="448"/>
                      </a:lnTo>
                      <a:lnTo>
                        <a:pt x="572" y="464"/>
                      </a:lnTo>
                      <a:lnTo>
                        <a:pt x="570" y="466"/>
                      </a:lnTo>
                      <a:lnTo>
                        <a:pt x="570" y="468"/>
                      </a:lnTo>
                      <a:lnTo>
                        <a:pt x="566" y="468"/>
                      </a:lnTo>
                      <a:lnTo>
                        <a:pt x="566" y="474"/>
                      </a:lnTo>
                      <a:lnTo>
                        <a:pt x="560" y="474"/>
                      </a:lnTo>
                      <a:lnTo>
                        <a:pt x="556" y="476"/>
                      </a:lnTo>
                      <a:lnTo>
                        <a:pt x="546" y="484"/>
                      </a:lnTo>
                      <a:lnTo>
                        <a:pt x="532" y="500"/>
                      </a:lnTo>
                      <a:lnTo>
                        <a:pt x="518" y="534"/>
                      </a:lnTo>
                      <a:lnTo>
                        <a:pt x="502" y="538"/>
                      </a:lnTo>
                      <a:lnTo>
                        <a:pt x="488" y="544"/>
                      </a:lnTo>
                      <a:lnTo>
                        <a:pt x="478" y="550"/>
                      </a:lnTo>
                      <a:lnTo>
                        <a:pt x="466" y="558"/>
                      </a:lnTo>
                      <a:lnTo>
                        <a:pt x="450" y="55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Freeform 11"/>
                <p:cNvSpPr/>
                <p:nvPr/>
              </p:nvSpPr>
              <p:spPr bwMode="auto">
                <a:xfrm>
                  <a:off x="6667841" y="4266273"/>
                  <a:ext cx="216002" cy="498815"/>
                </a:xfrm>
                <a:custGeom>
                  <a:avLst/>
                  <a:gdLst>
                    <a:gd name="T0" fmla="*/ 82 w 178"/>
                    <a:gd name="T1" fmla="*/ 412 h 412"/>
                    <a:gd name="T2" fmla="*/ 82 w 178"/>
                    <a:gd name="T3" fmla="*/ 412 h 412"/>
                    <a:gd name="T4" fmla="*/ 50 w 178"/>
                    <a:gd name="T5" fmla="*/ 364 h 412"/>
                    <a:gd name="T6" fmla="*/ 50 w 178"/>
                    <a:gd name="T7" fmla="*/ 364 h 412"/>
                    <a:gd name="T8" fmla="*/ 40 w 178"/>
                    <a:gd name="T9" fmla="*/ 360 h 412"/>
                    <a:gd name="T10" fmla="*/ 34 w 178"/>
                    <a:gd name="T11" fmla="*/ 356 h 412"/>
                    <a:gd name="T12" fmla="*/ 28 w 178"/>
                    <a:gd name="T13" fmla="*/ 350 h 412"/>
                    <a:gd name="T14" fmla="*/ 26 w 178"/>
                    <a:gd name="T15" fmla="*/ 346 h 412"/>
                    <a:gd name="T16" fmla="*/ 20 w 178"/>
                    <a:gd name="T17" fmla="*/ 336 h 412"/>
                    <a:gd name="T18" fmla="*/ 16 w 178"/>
                    <a:gd name="T19" fmla="*/ 324 h 412"/>
                    <a:gd name="T20" fmla="*/ 16 w 178"/>
                    <a:gd name="T21" fmla="*/ 324 h 412"/>
                    <a:gd name="T22" fmla="*/ 0 w 178"/>
                    <a:gd name="T23" fmla="*/ 304 h 412"/>
                    <a:gd name="T24" fmla="*/ 0 w 178"/>
                    <a:gd name="T25" fmla="*/ 304 h 412"/>
                    <a:gd name="T26" fmla="*/ 2 w 178"/>
                    <a:gd name="T27" fmla="*/ 280 h 412"/>
                    <a:gd name="T28" fmla="*/ 6 w 178"/>
                    <a:gd name="T29" fmla="*/ 258 h 412"/>
                    <a:gd name="T30" fmla="*/ 8 w 178"/>
                    <a:gd name="T31" fmla="*/ 238 h 412"/>
                    <a:gd name="T32" fmla="*/ 8 w 178"/>
                    <a:gd name="T33" fmla="*/ 228 h 412"/>
                    <a:gd name="T34" fmla="*/ 6 w 178"/>
                    <a:gd name="T35" fmla="*/ 220 h 412"/>
                    <a:gd name="T36" fmla="*/ 6 w 178"/>
                    <a:gd name="T37" fmla="*/ 220 h 412"/>
                    <a:gd name="T38" fmla="*/ 6 w 178"/>
                    <a:gd name="T39" fmla="*/ 196 h 412"/>
                    <a:gd name="T40" fmla="*/ 10 w 178"/>
                    <a:gd name="T41" fmla="*/ 180 h 412"/>
                    <a:gd name="T42" fmla="*/ 16 w 178"/>
                    <a:gd name="T43" fmla="*/ 166 h 412"/>
                    <a:gd name="T44" fmla="*/ 30 w 178"/>
                    <a:gd name="T45" fmla="*/ 150 h 412"/>
                    <a:gd name="T46" fmla="*/ 30 w 178"/>
                    <a:gd name="T47" fmla="*/ 150 h 412"/>
                    <a:gd name="T48" fmla="*/ 38 w 178"/>
                    <a:gd name="T49" fmla="*/ 112 h 412"/>
                    <a:gd name="T50" fmla="*/ 38 w 178"/>
                    <a:gd name="T51" fmla="*/ 112 h 412"/>
                    <a:gd name="T52" fmla="*/ 60 w 178"/>
                    <a:gd name="T53" fmla="*/ 64 h 412"/>
                    <a:gd name="T54" fmla="*/ 60 w 178"/>
                    <a:gd name="T55" fmla="*/ 64 h 412"/>
                    <a:gd name="T56" fmla="*/ 76 w 178"/>
                    <a:gd name="T57" fmla="*/ 44 h 412"/>
                    <a:gd name="T58" fmla="*/ 90 w 178"/>
                    <a:gd name="T59" fmla="*/ 28 h 412"/>
                    <a:gd name="T60" fmla="*/ 104 w 178"/>
                    <a:gd name="T61" fmla="*/ 14 h 412"/>
                    <a:gd name="T62" fmla="*/ 122 w 178"/>
                    <a:gd name="T63" fmla="*/ 0 h 412"/>
                    <a:gd name="T64" fmla="*/ 122 w 178"/>
                    <a:gd name="T65" fmla="*/ 0 h 412"/>
                    <a:gd name="T66" fmla="*/ 164 w 178"/>
                    <a:gd name="T67" fmla="*/ 2 h 412"/>
                    <a:gd name="T68" fmla="*/ 164 w 178"/>
                    <a:gd name="T69" fmla="*/ 2 h 412"/>
                    <a:gd name="T70" fmla="*/ 170 w 178"/>
                    <a:gd name="T71" fmla="*/ 6 h 412"/>
                    <a:gd name="T72" fmla="*/ 170 w 178"/>
                    <a:gd name="T73" fmla="*/ 6 h 412"/>
                    <a:gd name="T74" fmla="*/ 176 w 178"/>
                    <a:gd name="T75" fmla="*/ 30 h 412"/>
                    <a:gd name="T76" fmla="*/ 178 w 178"/>
                    <a:gd name="T77" fmla="*/ 44 h 412"/>
                    <a:gd name="T78" fmla="*/ 178 w 178"/>
                    <a:gd name="T79" fmla="*/ 58 h 412"/>
                    <a:gd name="T80" fmla="*/ 178 w 178"/>
                    <a:gd name="T81" fmla="*/ 58 h 412"/>
                    <a:gd name="T82" fmla="*/ 172 w 178"/>
                    <a:gd name="T83" fmla="*/ 72 h 412"/>
                    <a:gd name="T84" fmla="*/ 168 w 178"/>
                    <a:gd name="T85" fmla="*/ 86 h 412"/>
                    <a:gd name="T86" fmla="*/ 166 w 178"/>
                    <a:gd name="T87" fmla="*/ 102 h 412"/>
                    <a:gd name="T88" fmla="*/ 166 w 178"/>
                    <a:gd name="T89" fmla="*/ 118 h 412"/>
                    <a:gd name="T90" fmla="*/ 168 w 178"/>
                    <a:gd name="T91" fmla="*/ 154 h 412"/>
                    <a:gd name="T92" fmla="*/ 170 w 178"/>
                    <a:gd name="T93" fmla="*/ 188 h 412"/>
                    <a:gd name="T94" fmla="*/ 170 w 178"/>
                    <a:gd name="T95" fmla="*/ 188 h 412"/>
                    <a:gd name="T96" fmla="*/ 164 w 178"/>
                    <a:gd name="T97" fmla="*/ 202 h 412"/>
                    <a:gd name="T98" fmla="*/ 158 w 178"/>
                    <a:gd name="T99" fmla="*/ 218 h 412"/>
                    <a:gd name="T100" fmla="*/ 158 w 178"/>
                    <a:gd name="T101" fmla="*/ 218 h 412"/>
                    <a:gd name="T102" fmla="*/ 118 w 178"/>
                    <a:gd name="T103" fmla="*/ 304 h 412"/>
                    <a:gd name="T104" fmla="*/ 118 w 178"/>
                    <a:gd name="T105" fmla="*/ 304 h 412"/>
                    <a:gd name="T106" fmla="*/ 108 w 178"/>
                    <a:gd name="T107" fmla="*/ 398 h 412"/>
                    <a:gd name="T108" fmla="*/ 108 w 178"/>
                    <a:gd name="T109" fmla="*/ 398 h 412"/>
                    <a:gd name="T110" fmla="*/ 98 w 178"/>
                    <a:gd name="T111" fmla="*/ 408 h 412"/>
                    <a:gd name="T112" fmla="*/ 98 w 178"/>
                    <a:gd name="T113" fmla="*/ 408 h 412"/>
                    <a:gd name="T114" fmla="*/ 90 w 178"/>
                    <a:gd name="T115" fmla="*/ 410 h 412"/>
                    <a:gd name="T116" fmla="*/ 82 w 178"/>
                    <a:gd name="T117" fmla="*/ 412 h 412"/>
                    <a:gd name="T118" fmla="*/ 82 w 178"/>
                    <a:gd name="T119" fmla="*/ 412 h 4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8"/>
                    <a:gd name="T181" fmla="*/ 0 h 412"/>
                    <a:gd name="T182" fmla="*/ 178 w 178"/>
                    <a:gd name="T183" fmla="*/ 412 h 4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8" h="412">
                      <a:moveTo>
                        <a:pt x="82" y="412"/>
                      </a:moveTo>
                      <a:lnTo>
                        <a:pt x="82" y="412"/>
                      </a:lnTo>
                      <a:lnTo>
                        <a:pt x="50" y="364"/>
                      </a:lnTo>
                      <a:lnTo>
                        <a:pt x="40" y="360"/>
                      </a:lnTo>
                      <a:lnTo>
                        <a:pt x="34" y="356"/>
                      </a:lnTo>
                      <a:lnTo>
                        <a:pt x="28" y="350"/>
                      </a:lnTo>
                      <a:lnTo>
                        <a:pt x="26" y="346"/>
                      </a:lnTo>
                      <a:lnTo>
                        <a:pt x="20" y="336"/>
                      </a:lnTo>
                      <a:lnTo>
                        <a:pt x="16" y="324"/>
                      </a:lnTo>
                      <a:lnTo>
                        <a:pt x="0" y="304"/>
                      </a:lnTo>
                      <a:lnTo>
                        <a:pt x="2" y="280"/>
                      </a:lnTo>
                      <a:lnTo>
                        <a:pt x="6" y="258"/>
                      </a:lnTo>
                      <a:lnTo>
                        <a:pt x="8" y="238"/>
                      </a:lnTo>
                      <a:lnTo>
                        <a:pt x="8" y="228"/>
                      </a:lnTo>
                      <a:lnTo>
                        <a:pt x="6" y="220"/>
                      </a:lnTo>
                      <a:lnTo>
                        <a:pt x="6" y="196"/>
                      </a:lnTo>
                      <a:lnTo>
                        <a:pt x="10" y="180"/>
                      </a:lnTo>
                      <a:lnTo>
                        <a:pt x="16" y="166"/>
                      </a:lnTo>
                      <a:lnTo>
                        <a:pt x="30" y="150"/>
                      </a:lnTo>
                      <a:lnTo>
                        <a:pt x="38" y="112"/>
                      </a:lnTo>
                      <a:lnTo>
                        <a:pt x="60" y="64"/>
                      </a:lnTo>
                      <a:lnTo>
                        <a:pt x="76" y="44"/>
                      </a:lnTo>
                      <a:lnTo>
                        <a:pt x="90" y="28"/>
                      </a:lnTo>
                      <a:lnTo>
                        <a:pt x="104" y="14"/>
                      </a:lnTo>
                      <a:lnTo>
                        <a:pt x="122" y="0"/>
                      </a:lnTo>
                      <a:lnTo>
                        <a:pt x="164" y="2"/>
                      </a:lnTo>
                      <a:lnTo>
                        <a:pt x="170" y="6"/>
                      </a:lnTo>
                      <a:lnTo>
                        <a:pt x="176" y="30"/>
                      </a:lnTo>
                      <a:lnTo>
                        <a:pt x="178" y="44"/>
                      </a:lnTo>
                      <a:lnTo>
                        <a:pt x="178" y="58"/>
                      </a:lnTo>
                      <a:lnTo>
                        <a:pt x="172" y="72"/>
                      </a:lnTo>
                      <a:lnTo>
                        <a:pt x="168" y="86"/>
                      </a:lnTo>
                      <a:lnTo>
                        <a:pt x="166" y="102"/>
                      </a:lnTo>
                      <a:lnTo>
                        <a:pt x="166" y="118"/>
                      </a:lnTo>
                      <a:lnTo>
                        <a:pt x="168" y="154"/>
                      </a:lnTo>
                      <a:lnTo>
                        <a:pt x="170" y="188"/>
                      </a:lnTo>
                      <a:lnTo>
                        <a:pt x="164" y="202"/>
                      </a:lnTo>
                      <a:lnTo>
                        <a:pt x="158" y="218"/>
                      </a:lnTo>
                      <a:lnTo>
                        <a:pt x="118" y="304"/>
                      </a:lnTo>
                      <a:lnTo>
                        <a:pt x="108" y="398"/>
                      </a:lnTo>
                      <a:lnTo>
                        <a:pt x="98" y="408"/>
                      </a:lnTo>
                      <a:lnTo>
                        <a:pt x="90" y="410"/>
                      </a:lnTo>
                      <a:lnTo>
                        <a:pt x="82" y="41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5" name="Freeform 12"/>
                <p:cNvSpPr/>
                <p:nvPr/>
              </p:nvSpPr>
              <p:spPr bwMode="auto">
                <a:xfrm>
                  <a:off x="6682403" y="4278380"/>
                  <a:ext cx="189305" cy="472179"/>
                </a:xfrm>
                <a:custGeom>
                  <a:avLst/>
                  <a:gdLst>
                    <a:gd name="T0" fmla="*/ 76 w 156"/>
                    <a:gd name="T1" fmla="*/ 390 h 390"/>
                    <a:gd name="T2" fmla="*/ 76 w 156"/>
                    <a:gd name="T3" fmla="*/ 390 h 390"/>
                    <a:gd name="T4" fmla="*/ 46 w 156"/>
                    <a:gd name="T5" fmla="*/ 344 h 390"/>
                    <a:gd name="T6" fmla="*/ 46 w 156"/>
                    <a:gd name="T7" fmla="*/ 344 h 390"/>
                    <a:gd name="T8" fmla="*/ 26 w 156"/>
                    <a:gd name="T9" fmla="*/ 338 h 390"/>
                    <a:gd name="T10" fmla="*/ 26 w 156"/>
                    <a:gd name="T11" fmla="*/ 338 h 390"/>
                    <a:gd name="T12" fmla="*/ 22 w 156"/>
                    <a:gd name="T13" fmla="*/ 324 h 390"/>
                    <a:gd name="T14" fmla="*/ 14 w 156"/>
                    <a:gd name="T15" fmla="*/ 310 h 390"/>
                    <a:gd name="T16" fmla="*/ 6 w 156"/>
                    <a:gd name="T17" fmla="*/ 300 h 390"/>
                    <a:gd name="T18" fmla="*/ 0 w 156"/>
                    <a:gd name="T19" fmla="*/ 294 h 390"/>
                    <a:gd name="T20" fmla="*/ 0 w 156"/>
                    <a:gd name="T21" fmla="*/ 294 h 390"/>
                    <a:gd name="T22" fmla="*/ 0 w 156"/>
                    <a:gd name="T23" fmla="*/ 272 h 390"/>
                    <a:gd name="T24" fmla="*/ 0 w 156"/>
                    <a:gd name="T25" fmla="*/ 272 h 390"/>
                    <a:gd name="T26" fmla="*/ 4 w 156"/>
                    <a:gd name="T27" fmla="*/ 242 h 390"/>
                    <a:gd name="T28" fmla="*/ 6 w 156"/>
                    <a:gd name="T29" fmla="*/ 230 h 390"/>
                    <a:gd name="T30" fmla="*/ 8 w 156"/>
                    <a:gd name="T31" fmla="*/ 216 h 390"/>
                    <a:gd name="T32" fmla="*/ 8 w 156"/>
                    <a:gd name="T33" fmla="*/ 216 h 390"/>
                    <a:gd name="T34" fmla="*/ 4 w 156"/>
                    <a:gd name="T35" fmla="*/ 202 h 390"/>
                    <a:gd name="T36" fmla="*/ 4 w 156"/>
                    <a:gd name="T37" fmla="*/ 192 h 390"/>
                    <a:gd name="T38" fmla="*/ 4 w 156"/>
                    <a:gd name="T39" fmla="*/ 182 h 390"/>
                    <a:gd name="T40" fmla="*/ 8 w 156"/>
                    <a:gd name="T41" fmla="*/ 174 h 390"/>
                    <a:gd name="T42" fmla="*/ 18 w 156"/>
                    <a:gd name="T43" fmla="*/ 158 h 390"/>
                    <a:gd name="T44" fmla="*/ 30 w 156"/>
                    <a:gd name="T45" fmla="*/ 142 h 390"/>
                    <a:gd name="T46" fmla="*/ 30 w 156"/>
                    <a:gd name="T47" fmla="*/ 142 h 390"/>
                    <a:gd name="T48" fmla="*/ 38 w 156"/>
                    <a:gd name="T49" fmla="*/ 108 h 390"/>
                    <a:gd name="T50" fmla="*/ 38 w 156"/>
                    <a:gd name="T51" fmla="*/ 108 h 390"/>
                    <a:gd name="T52" fmla="*/ 48 w 156"/>
                    <a:gd name="T53" fmla="*/ 84 h 390"/>
                    <a:gd name="T54" fmla="*/ 56 w 156"/>
                    <a:gd name="T55" fmla="*/ 64 h 390"/>
                    <a:gd name="T56" fmla="*/ 68 w 156"/>
                    <a:gd name="T57" fmla="*/ 46 h 390"/>
                    <a:gd name="T58" fmla="*/ 84 w 156"/>
                    <a:gd name="T59" fmla="*/ 28 h 390"/>
                    <a:gd name="T60" fmla="*/ 84 w 156"/>
                    <a:gd name="T61" fmla="*/ 28 h 390"/>
                    <a:gd name="T62" fmla="*/ 116 w 156"/>
                    <a:gd name="T63" fmla="*/ 2 h 390"/>
                    <a:gd name="T64" fmla="*/ 116 w 156"/>
                    <a:gd name="T65" fmla="*/ 2 h 390"/>
                    <a:gd name="T66" fmla="*/ 150 w 156"/>
                    <a:gd name="T67" fmla="*/ 0 h 390"/>
                    <a:gd name="T68" fmla="*/ 150 w 156"/>
                    <a:gd name="T69" fmla="*/ 0 h 390"/>
                    <a:gd name="T70" fmla="*/ 154 w 156"/>
                    <a:gd name="T71" fmla="*/ 18 h 390"/>
                    <a:gd name="T72" fmla="*/ 156 w 156"/>
                    <a:gd name="T73" fmla="*/ 32 h 390"/>
                    <a:gd name="T74" fmla="*/ 156 w 156"/>
                    <a:gd name="T75" fmla="*/ 44 h 390"/>
                    <a:gd name="T76" fmla="*/ 156 w 156"/>
                    <a:gd name="T77" fmla="*/ 44 h 390"/>
                    <a:gd name="T78" fmla="*/ 150 w 156"/>
                    <a:gd name="T79" fmla="*/ 56 h 390"/>
                    <a:gd name="T80" fmla="*/ 146 w 156"/>
                    <a:gd name="T81" fmla="*/ 70 h 390"/>
                    <a:gd name="T82" fmla="*/ 144 w 156"/>
                    <a:gd name="T83" fmla="*/ 86 h 390"/>
                    <a:gd name="T84" fmla="*/ 142 w 156"/>
                    <a:gd name="T85" fmla="*/ 102 h 390"/>
                    <a:gd name="T86" fmla="*/ 144 w 156"/>
                    <a:gd name="T87" fmla="*/ 138 h 390"/>
                    <a:gd name="T88" fmla="*/ 146 w 156"/>
                    <a:gd name="T89" fmla="*/ 174 h 390"/>
                    <a:gd name="T90" fmla="*/ 146 w 156"/>
                    <a:gd name="T91" fmla="*/ 174 h 390"/>
                    <a:gd name="T92" fmla="*/ 138 w 156"/>
                    <a:gd name="T93" fmla="*/ 196 h 390"/>
                    <a:gd name="T94" fmla="*/ 126 w 156"/>
                    <a:gd name="T95" fmla="*/ 222 h 390"/>
                    <a:gd name="T96" fmla="*/ 102 w 156"/>
                    <a:gd name="T97" fmla="*/ 270 h 390"/>
                    <a:gd name="T98" fmla="*/ 102 w 156"/>
                    <a:gd name="T99" fmla="*/ 270 h 390"/>
                    <a:gd name="T100" fmla="*/ 96 w 156"/>
                    <a:gd name="T101" fmla="*/ 290 h 390"/>
                    <a:gd name="T102" fmla="*/ 96 w 156"/>
                    <a:gd name="T103" fmla="*/ 290 h 390"/>
                    <a:gd name="T104" fmla="*/ 84 w 156"/>
                    <a:gd name="T105" fmla="*/ 382 h 390"/>
                    <a:gd name="T106" fmla="*/ 84 w 156"/>
                    <a:gd name="T107" fmla="*/ 382 h 390"/>
                    <a:gd name="T108" fmla="*/ 80 w 156"/>
                    <a:gd name="T109" fmla="*/ 386 h 390"/>
                    <a:gd name="T110" fmla="*/ 76 w 156"/>
                    <a:gd name="T111" fmla="*/ 390 h 390"/>
                    <a:gd name="T112" fmla="*/ 76 w 156"/>
                    <a:gd name="T113" fmla="*/ 390 h 39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6"/>
                    <a:gd name="T172" fmla="*/ 0 h 390"/>
                    <a:gd name="T173" fmla="*/ 156 w 156"/>
                    <a:gd name="T174" fmla="*/ 390 h 39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6" h="390">
                      <a:moveTo>
                        <a:pt x="76" y="390"/>
                      </a:moveTo>
                      <a:lnTo>
                        <a:pt x="76" y="390"/>
                      </a:lnTo>
                      <a:lnTo>
                        <a:pt x="46" y="344"/>
                      </a:lnTo>
                      <a:lnTo>
                        <a:pt x="26" y="338"/>
                      </a:lnTo>
                      <a:lnTo>
                        <a:pt x="22" y="324"/>
                      </a:lnTo>
                      <a:lnTo>
                        <a:pt x="14" y="310"/>
                      </a:lnTo>
                      <a:lnTo>
                        <a:pt x="6" y="300"/>
                      </a:lnTo>
                      <a:lnTo>
                        <a:pt x="0" y="294"/>
                      </a:lnTo>
                      <a:lnTo>
                        <a:pt x="0" y="272"/>
                      </a:lnTo>
                      <a:lnTo>
                        <a:pt x="4" y="242"/>
                      </a:lnTo>
                      <a:lnTo>
                        <a:pt x="6" y="230"/>
                      </a:lnTo>
                      <a:lnTo>
                        <a:pt x="8" y="216"/>
                      </a:lnTo>
                      <a:lnTo>
                        <a:pt x="4" y="202"/>
                      </a:lnTo>
                      <a:lnTo>
                        <a:pt x="4" y="192"/>
                      </a:lnTo>
                      <a:lnTo>
                        <a:pt x="4" y="182"/>
                      </a:lnTo>
                      <a:lnTo>
                        <a:pt x="8" y="174"/>
                      </a:lnTo>
                      <a:lnTo>
                        <a:pt x="18" y="158"/>
                      </a:lnTo>
                      <a:lnTo>
                        <a:pt x="30" y="142"/>
                      </a:lnTo>
                      <a:lnTo>
                        <a:pt x="38" y="108"/>
                      </a:lnTo>
                      <a:lnTo>
                        <a:pt x="48" y="84"/>
                      </a:lnTo>
                      <a:lnTo>
                        <a:pt x="56" y="64"/>
                      </a:lnTo>
                      <a:lnTo>
                        <a:pt x="68" y="46"/>
                      </a:lnTo>
                      <a:lnTo>
                        <a:pt x="84" y="28"/>
                      </a:lnTo>
                      <a:lnTo>
                        <a:pt x="116" y="2"/>
                      </a:lnTo>
                      <a:lnTo>
                        <a:pt x="150" y="0"/>
                      </a:lnTo>
                      <a:lnTo>
                        <a:pt x="154" y="18"/>
                      </a:lnTo>
                      <a:lnTo>
                        <a:pt x="156" y="32"/>
                      </a:lnTo>
                      <a:lnTo>
                        <a:pt x="156" y="44"/>
                      </a:lnTo>
                      <a:lnTo>
                        <a:pt x="150" y="56"/>
                      </a:lnTo>
                      <a:lnTo>
                        <a:pt x="146" y="70"/>
                      </a:lnTo>
                      <a:lnTo>
                        <a:pt x="144" y="86"/>
                      </a:lnTo>
                      <a:lnTo>
                        <a:pt x="142" y="102"/>
                      </a:lnTo>
                      <a:lnTo>
                        <a:pt x="144" y="138"/>
                      </a:lnTo>
                      <a:lnTo>
                        <a:pt x="146" y="174"/>
                      </a:lnTo>
                      <a:lnTo>
                        <a:pt x="138" y="196"/>
                      </a:lnTo>
                      <a:lnTo>
                        <a:pt x="126" y="222"/>
                      </a:lnTo>
                      <a:lnTo>
                        <a:pt x="102" y="270"/>
                      </a:lnTo>
                      <a:lnTo>
                        <a:pt x="96" y="290"/>
                      </a:lnTo>
                      <a:lnTo>
                        <a:pt x="84" y="382"/>
                      </a:lnTo>
                      <a:lnTo>
                        <a:pt x="80" y="386"/>
                      </a:lnTo>
                      <a:lnTo>
                        <a:pt x="76" y="39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Freeform 13"/>
                <p:cNvSpPr/>
                <p:nvPr/>
              </p:nvSpPr>
              <p:spPr bwMode="auto">
                <a:xfrm>
                  <a:off x="6174423" y="3913609"/>
                  <a:ext cx="502386" cy="651365"/>
                </a:xfrm>
                <a:custGeom>
                  <a:avLst/>
                  <a:gdLst>
                    <a:gd name="T0" fmla="*/ 136 w 414"/>
                    <a:gd name="T1" fmla="*/ 532 h 538"/>
                    <a:gd name="T2" fmla="*/ 122 w 414"/>
                    <a:gd name="T3" fmla="*/ 508 h 538"/>
                    <a:gd name="T4" fmla="*/ 116 w 414"/>
                    <a:gd name="T5" fmla="*/ 498 h 538"/>
                    <a:gd name="T6" fmla="*/ 58 w 414"/>
                    <a:gd name="T7" fmla="*/ 426 h 538"/>
                    <a:gd name="T8" fmla="*/ 12 w 414"/>
                    <a:gd name="T9" fmla="*/ 420 h 538"/>
                    <a:gd name="T10" fmla="*/ 0 w 414"/>
                    <a:gd name="T11" fmla="*/ 402 h 538"/>
                    <a:gd name="T12" fmla="*/ 6 w 414"/>
                    <a:gd name="T13" fmla="*/ 360 h 538"/>
                    <a:gd name="T14" fmla="*/ 10 w 414"/>
                    <a:gd name="T15" fmla="*/ 332 h 538"/>
                    <a:gd name="T16" fmla="*/ 8 w 414"/>
                    <a:gd name="T17" fmla="*/ 306 h 538"/>
                    <a:gd name="T18" fmla="*/ 44 w 414"/>
                    <a:gd name="T19" fmla="*/ 246 h 538"/>
                    <a:gd name="T20" fmla="*/ 42 w 414"/>
                    <a:gd name="T21" fmla="*/ 200 h 538"/>
                    <a:gd name="T22" fmla="*/ 46 w 414"/>
                    <a:gd name="T23" fmla="*/ 190 h 538"/>
                    <a:gd name="T24" fmla="*/ 74 w 414"/>
                    <a:gd name="T25" fmla="*/ 174 h 538"/>
                    <a:gd name="T26" fmla="*/ 102 w 414"/>
                    <a:gd name="T27" fmla="*/ 134 h 538"/>
                    <a:gd name="T28" fmla="*/ 102 w 414"/>
                    <a:gd name="T29" fmla="*/ 116 h 538"/>
                    <a:gd name="T30" fmla="*/ 92 w 414"/>
                    <a:gd name="T31" fmla="*/ 88 h 538"/>
                    <a:gd name="T32" fmla="*/ 104 w 414"/>
                    <a:gd name="T33" fmla="*/ 72 h 538"/>
                    <a:gd name="T34" fmla="*/ 132 w 414"/>
                    <a:gd name="T35" fmla="*/ 58 h 538"/>
                    <a:gd name="T36" fmla="*/ 172 w 414"/>
                    <a:gd name="T37" fmla="*/ 48 h 538"/>
                    <a:gd name="T38" fmla="*/ 190 w 414"/>
                    <a:gd name="T39" fmla="*/ 28 h 538"/>
                    <a:gd name="T40" fmla="*/ 204 w 414"/>
                    <a:gd name="T41" fmla="*/ 2 h 538"/>
                    <a:gd name="T42" fmla="*/ 224 w 414"/>
                    <a:gd name="T43" fmla="*/ 2 h 538"/>
                    <a:gd name="T44" fmla="*/ 236 w 414"/>
                    <a:gd name="T45" fmla="*/ 16 h 538"/>
                    <a:gd name="T46" fmla="*/ 250 w 414"/>
                    <a:gd name="T47" fmla="*/ 64 h 538"/>
                    <a:gd name="T48" fmla="*/ 280 w 414"/>
                    <a:gd name="T49" fmla="*/ 96 h 538"/>
                    <a:gd name="T50" fmla="*/ 336 w 414"/>
                    <a:gd name="T51" fmla="*/ 100 h 538"/>
                    <a:gd name="T52" fmla="*/ 366 w 414"/>
                    <a:gd name="T53" fmla="*/ 86 h 538"/>
                    <a:gd name="T54" fmla="*/ 404 w 414"/>
                    <a:gd name="T55" fmla="*/ 84 h 538"/>
                    <a:gd name="T56" fmla="*/ 398 w 414"/>
                    <a:gd name="T57" fmla="*/ 104 h 538"/>
                    <a:gd name="T58" fmla="*/ 384 w 414"/>
                    <a:gd name="T59" fmla="*/ 124 h 538"/>
                    <a:gd name="T60" fmla="*/ 362 w 414"/>
                    <a:gd name="T61" fmla="*/ 154 h 538"/>
                    <a:gd name="T62" fmla="*/ 330 w 414"/>
                    <a:gd name="T63" fmla="*/ 162 h 538"/>
                    <a:gd name="T64" fmla="*/ 328 w 414"/>
                    <a:gd name="T65" fmla="*/ 180 h 538"/>
                    <a:gd name="T66" fmla="*/ 348 w 414"/>
                    <a:gd name="T67" fmla="*/ 198 h 538"/>
                    <a:gd name="T68" fmla="*/ 350 w 414"/>
                    <a:gd name="T69" fmla="*/ 222 h 538"/>
                    <a:gd name="T70" fmla="*/ 348 w 414"/>
                    <a:gd name="T71" fmla="*/ 240 h 538"/>
                    <a:gd name="T72" fmla="*/ 340 w 414"/>
                    <a:gd name="T73" fmla="*/ 278 h 538"/>
                    <a:gd name="T74" fmla="*/ 346 w 414"/>
                    <a:gd name="T75" fmla="*/ 296 h 538"/>
                    <a:gd name="T76" fmla="*/ 356 w 414"/>
                    <a:gd name="T77" fmla="*/ 308 h 538"/>
                    <a:gd name="T78" fmla="*/ 350 w 414"/>
                    <a:gd name="T79" fmla="*/ 306 h 538"/>
                    <a:gd name="T80" fmla="*/ 318 w 414"/>
                    <a:gd name="T81" fmla="*/ 312 h 538"/>
                    <a:gd name="T82" fmla="*/ 318 w 414"/>
                    <a:gd name="T83" fmla="*/ 336 h 538"/>
                    <a:gd name="T84" fmla="*/ 296 w 414"/>
                    <a:gd name="T85" fmla="*/ 354 h 538"/>
                    <a:gd name="T86" fmla="*/ 288 w 414"/>
                    <a:gd name="T87" fmla="*/ 384 h 538"/>
                    <a:gd name="T88" fmla="*/ 268 w 414"/>
                    <a:gd name="T89" fmla="*/ 408 h 538"/>
                    <a:gd name="T90" fmla="*/ 228 w 414"/>
                    <a:gd name="T91" fmla="*/ 416 h 538"/>
                    <a:gd name="T92" fmla="*/ 240 w 414"/>
                    <a:gd name="T93" fmla="*/ 440 h 538"/>
                    <a:gd name="T94" fmla="*/ 218 w 414"/>
                    <a:gd name="T95" fmla="*/ 450 h 538"/>
                    <a:gd name="T96" fmla="*/ 184 w 414"/>
                    <a:gd name="T97" fmla="*/ 480 h 538"/>
                    <a:gd name="T98" fmla="*/ 166 w 414"/>
                    <a:gd name="T99" fmla="*/ 514 h 538"/>
                    <a:gd name="T100" fmla="*/ 150 w 414"/>
                    <a:gd name="T101" fmla="*/ 528 h 53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14"/>
                    <a:gd name="T154" fmla="*/ 0 h 538"/>
                    <a:gd name="T155" fmla="*/ 414 w 414"/>
                    <a:gd name="T156" fmla="*/ 538 h 53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14" h="538">
                      <a:moveTo>
                        <a:pt x="136" y="538"/>
                      </a:moveTo>
                      <a:lnTo>
                        <a:pt x="136" y="538"/>
                      </a:lnTo>
                      <a:lnTo>
                        <a:pt x="136" y="532"/>
                      </a:lnTo>
                      <a:lnTo>
                        <a:pt x="134" y="526"/>
                      </a:lnTo>
                      <a:lnTo>
                        <a:pt x="128" y="516"/>
                      </a:lnTo>
                      <a:lnTo>
                        <a:pt x="122" y="508"/>
                      </a:lnTo>
                      <a:lnTo>
                        <a:pt x="116" y="504"/>
                      </a:lnTo>
                      <a:lnTo>
                        <a:pt x="116" y="498"/>
                      </a:lnTo>
                      <a:lnTo>
                        <a:pt x="58" y="426"/>
                      </a:lnTo>
                      <a:lnTo>
                        <a:pt x="40" y="422"/>
                      </a:lnTo>
                      <a:lnTo>
                        <a:pt x="26" y="420"/>
                      </a:lnTo>
                      <a:lnTo>
                        <a:pt x="12" y="420"/>
                      </a:lnTo>
                      <a:lnTo>
                        <a:pt x="2" y="418"/>
                      </a:lnTo>
                      <a:lnTo>
                        <a:pt x="0" y="402"/>
                      </a:lnTo>
                      <a:lnTo>
                        <a:pt x="0" y="386"/>
                      </a:lnTo>
                      <a:lnTo>
                        <a:pt x="6" y="360"/>
                      </a:lnTo>
                      <a:lnTo>
                        <a:pt x="8" y="352"/>
                      </a:lnTo>
                      <a:lnTo>
                        <a:pt x="10" y="346"/>
                      </a:lnTo>
                      <a:lnTo>
                        <a:pt x="10" y="332"/>
                      </a:lnTo>
                      <a:lnTo>
                        <a:pt x="10" y="318"/>
                      </a:lnTo>
                      <a:lnTo>
                        <a:pt x="8" y="306"/>
                      </a:lnTo>
                      <a:lnTo>
                        <a:pt x="40" y="270"/>
                      </a:lnTo>
                      <a:lnTo>
                        <a:pt x="44" y="246"/>
                      </a:lnTo>
                      <a:lnTo>
                        <a:pt x="42" y="214"/>
                      </a:lnTo>
                      <a:lnTo>
                        <a:pt x="42" y="200"/>
                      </a:lnTo>
                      <a:lnTo>
                        <a:pt x="44" y="194"/>
                      </a:lnTo>
                      <a:lnTo>
                        <a:pt x="46" y="190"/>
                      </a:lnTo>
                      <a:lnTo>
                        <a:pt x="60" y="182"/>
                      </a:lnTo>
                      <a:lnTo>
                        <a:pt x="74" y="174"/>
                      </a:lnTo>
                      <a:lnTo>
                        <a:pt x="94" y="152"/>
                      </a:lnTo>
                      <a:lnTo>
                        <a:pt x="102" y="134"/>
                      </a:lnTo>
                      <a:lnTo>
                        <a:pt x="102" y="116"/>
                      </a:lnTo>
                      <a:lnTo>
                        <a:pt x="96" y="104"/>
                      </a:lnTo>
                      <a:lnTo>
                        <a:pt x="94" y="94"/>
                      </a:lnTo>
                      <a:lnTo>
                        <a:pt x="92" y="88"/>
                      </a:lnTo>
                      <a:lnTo>
                        <a:pt x="94" y="82"/>
                      </a:lnTo>
                      <a:lnTo>
                        <a:pt x="98" y="76"/>
                      </a:lnTo>
                      <a:lnTo>
                        <a:pt x="104" y="72"/>
                      </a:lnTo>
                      <a:lnTo>
                        <a:pt x="120" y="60"/>
                      </a:lnTo>
                      <a:lnTo>
                        <a:pt x="132" y="58"/>
                      </a:lnTo>
                      <a:lnTo>
                        <a:pt x="144" y="56"/>
                      </a:lnTo>
                      <a:lnTo>
                        <a:pt x="158" y="54"/>
                      </a:lnTo>
                      <a:lnTo>
                        <a:pt x="172" y="48"/>
                      </a:lnTo>
                      <a:lnTo>
                        <a:pt x="182" y="40"/>
                      </a:lnTo>
                      <a:lnTo>
                        <a:pt x="190" y="28"/>
                      </a:lnTo>
                      <a:lnTo>
                        <a:pt x="198" y="14"/>
                      </a:lnTo>
                      <a:lnTo>
                        <a:pt x="204" y="2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4" y="2"/>
                      </a:lnTo>
                      <a:lnTo>
                        <a:pt x="232" y="6"/>
                      </a:lnTo>
                      <a:lnTo>
                        <a:pt x="236" y="16"/>
                      </a:lnTo>
                      <a:lnTo>
                        <a:pt x="238" y="28"/>
                      </a:lnTo>
                      <a:lnTo>
                        <a:pt x="246" y="52"/>
                      </a:lnTo>
                      <a:lnTo>
                        <a:pt x="250" y="64"/>
                      </a:lnTo>
                      <a:lnTo>
                        <a:pt x="258" y="76"/>
                      </a:lnTo>
                      <a:lnTo>
                        <a:pt x="266" y="86"/>
                      </a:lnTo>
                      <a:lnTo>
                        <a:pt x="280" y="96"/>
                      </a:lnTo>
                      <a:lnTo>
                        <a:pt x="336" y="100"/>
                      </a:lnTo>
                      <a:lnTo>
                        <a:pt x="342" y="94"/>
                      </a:lnTo>
                      <a:lnTo>
                        <a:pt x="350" y="92"/>
                      </a:lnTo>
                      <a:lnTo>
                        <a:pt x="366" y="86"/>
                      </a:lnTo>
                      <a:lnTo>
                        <a:pt x="386" y="86"/>
                      </a:lnTo>
                      <a:lnTo>
                        <a:pt x="404" y="84"/>
                      </a:lnTo>
                      <a:lnTo>
                        <a:pt x="414" y="90"/>
                      </a:lnTo>
                      <a:lnTo>
                        <a:pt x="398" y="104"/>
                      </a:lnTo>
                      <a:lnTo>
                        <a:pt x="392" y="112"/>
                      </a:lnTo>
                      <a:lnTo>
                        <a:pt x="384" y="124"/>
                      </a:lnTo>
                      <a:lnTo>
                        <a:pt x="382" y="156"/>
                      </a:lnTo>
                      <a:lnTo>
                        <a:pt x="362" y="154"/>
                      </a:lnTo>
                      <a:lnTo>
                        <a:pt x="342" y="154"/>
                      </a:lnTo>
                      <a:lnTo>
                        <a:pt x="336" y="158"/>
                      </a:lnTo>
                      <a:lnTo>
                        <a:pt x="330" y="162"/>
                      </a:lnTo>
                      <a:lnTo>
                        <a:pt x="326" y="168"/>
                      </a:lnTo>
                      <a:lnTo>
                        <a:pt x="328" y="180"/>
                      </a:lnTo>
                      <a:lnTo>
                        <a:pt x="338" y="186"/>
                      </a:lnTo>
                      <a:lnTo>
                        <a:pt x="348" y="198"/>
                      </a:lnTo>
                      <a:lnTo>
                        <a:pt x="364" y="208"/>
                      </a:lnTo>
                      <a:lnTo>
                        <a:pt x="350" y="222"/>
                      </a:lnTo>
                      <a:lnTo>
                        <a:pt x="350" y="230"/>
                      </a:lnTo>
                      <a:lnTo>
                        <a:pt x="348" y="240"/>
                      </a:lnTo>
                      <a:lnTo>
                        <a:pt x="342" y="258"/>
                      </a:lnTo>
                      <a:lnTo>
                        <a:pt x="342" y="268"/>
                      </a:lnTo>
                      <a:lnTo>
                        <a:pt x="340" y="278"/>
                      </a:lnTo>
                      <a:lnTo>
                        <a:pt x="342" y="286"/>
                      </a:lnTo>
                      <a:lnTo>
                        <a:pt x="346" y="296"/>
                      </a:lnTo>
                      <a:lnTo>
                        <a:pt x="356" y="304"/>
                      </a:lnTo>
                      <a:lnTo>
                        <a:pt x="356" y="308"/>
                      </a:lnTo>
                      <a:lnTo>
                        <a:pt x="350" y="306"/>
                      </a:lnTo>
                      <a:lnTo>
                        <a:pt x="322" y="306"/>
                      </a:lnTo>
                      <a:lnTo>
                        <a:pt x="318" y="312"/>
                      </a:lnTo>
                      <a:lnTo>
                        <a:pt x="318" y="318"/>
                      </a:lnTo>
                      <a:lnTo>
                        <a:pt x="320" y="324"/>
                      </a:lnTo>
                      <a:lnTo>
                        <a:pt x="318" y="336"/>
                      </a:lnTo>
                      <a:lnTo>
                        <a:pt x="304" y="346"/>
                      </a:lnTo>
                      <a:lnTo>
                        <a:pt x="296" y="354"/>
                      </a:lnTo>
                      <a:lnTo>
                        <a:pt x="292" y="364"/>
                      </a:lnTo>
                      <a:lnTo>
                        <a:pt x="288" y="384"/>
                      </a:lnTo>
                      <a:lnTo>
                        <a:pt x="278" y="396"/>
                      </a:lnTo>
                      <a:lnTo>
                        <a:pt x="268" y="408"/>
                      </a:lnTo>
                      <a:lnTo>
                        <a:pt x="232" y="410"/>
                      </a:lnTo>
                      <a:lnTo>
                        <a:pt x="228" y="416"/>
                      </a:lnTo>
                      <a:lnTo>
                        <a:pt x="228" y="422"/>
                      </a:lnTo>
                      <a:lnTo>
                        <a:pt x="230" y="430"/>
                      </a:lnTo>
                      <a:lnTo>
                        <a:pt x="240" y="440"/>
                      </a:lnTo>
                      <a:lnTo>
                        <a:pt x="228" y="444"/>
                      </a:lnTo>
                      <a:lnTo>
                        <a:pt x="218" y="450"/>
                      </a:lnTo>
                      <a:lnTo>
                        <a:pt x="208" y="456"/>
                      </a:lnTo>
                      <a:lnTo>
                        <a:pt x="200" y="464"/>
                      </a:lnTo>
                      <a:lnTo>
                        <a:pt x="184" y="480"/>
                      </a:lnTo>
                      <a:lnTo>
                        <a:pt x="168" y="500"/>
                      </a:lnTo>
                      <a:lnTo>
                        <a:pt x="166" y="514"/>
                      </a:lnTo>
                      <a:lnTo>
                        <a:pt x="158" y="522"/>
                      </a:lnTo>
                      <a:lnTo>
                        <a:pt x="150" y="528"/>
                      </a:lnTo>
                      <a:lnTo>
                        <a:pt x="136" y="53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Freeform 14"/>
                <p:cNvSpPr/>
                <p:nvPr/>
              </p:nvSpPr>
              <p:spPr bwMode="auto">
                <a:xfrm>
                  <a:off x="4609759" y="3840101"/>
                  <a:ext cx="735377" cy="644101"/>
                </a:xfrm>
                <a:custGeom>
                  <a:avLst/>
                  <a:gdLst>
                    <a:gd name="T0" fmla="*/ 210 w 606"/>
                    <a:gd name="T1" fmla="*/ 516 h 532"/>
                    <a:gd name="T2" fmla="*/ 172 w 606"/>
                    <a:gd name="T3" fmla="*/ 494 h 532"/>
                    <a:gd name="T4" fmla="*/ 126 w 606"/>
                    <a:gd name="T5" fmla="*/ 498 h 532"/>
                    <a:gd name="T6" fmla="*/ 96 w 606"/>
                    <a:gd name="T7" fmla="*/ 530 h 532"/>
                    <a:gd name="T8" fmla="*/ 104 w 606"/>
                    <a:gd name="T9" fmla="*/ 494 h 532"/>
                    <a:gd name="T10" fmla="*/ 62 w 606"/>
                    <a:gd name="T11" fmla="*/ 432 h 532"/>
                    <a:gd name="T12" fmla="*/ 84 w 606"/>
                    <a:gd name="T13" fmla="*/ 356 h 532"/>
                    <a:gd name="T14" fmla="*/ 88 w 606"/>
                    <a:gd name="T15" fmla="*/ 336 h 532"/>
                    <a:gd name="T16" fmla="*/ 70 w 606"/>
                    <a:gd name="T17" fmla="*/ 304 h 532"/>
                    <a:gd name="T18" fmla="*/ 20 w 606"/>
                    <a:gd name="T19" fmla="*/ 314 h 532"/>
                    <a:gd name="T20" fmla="*/ 6 w 606"/>
                    <a:gd name="T21" fmla="*/ 302 h 532"/>
                    <a:gd name="T22" fmla="*/ 0 w 606"/>
                    <a:gd name="T23" fmla="*/ 278 h 532"/>
                    <a:gd name="T24" fmla="*/ 10 w 606"/>
                    <a:gd name="T25" fmla="*/ 240 h 532"/>
                    <a:gd name="T26" fmla="*/ 60 w 606"/>
                    <a:gd name="T27" fmla="*/ 218 h 532"/>
                    <a:gd name="T28" fmla="*/ 90 w 606"/>
                    <a:gd name="T29" fmla="*/ 226 h 532"/>
                    <a:gd name="T30" fmla="*/ 134 w 606"/>
                    <a:gd name="T31" fmla="*/ 234 h 532"/>
                    <a:gd name="T32" fmla="*/ 158 w 606"/>
                    <a:gd name="T33" fmla="*/ 214 h 532"/>
                    <a:gd name="T34" fmla="*/ 174 w 606"/>
                    <a:gd name="T35" fmla="*/ 194 h 532"/>
                    <a:gd name="T36" fmla="*/ 252 w 606"/>
                    <a:gd name="T37" fmla="*/ 204 h 532"/>
                    <a:gd name="T38" fmla="*/ 264 w 606"/>
                    <a:gd name="T39" fmla="*/ 182 h 532"/>
                    <a:gd name="T40" fmla="*/ 266 w 606"/>
                    <a:gd name="T41" fmla="*/ 146 h 532"/>
                    <a:gd name="T42" fmla="*/ 196 w 606"/>
                    <a:gd name="T43" fmla="*/ 108 h 532"/>
                    <a:gd name="T44" fmla="*/ 192 w 606"/>
                    <a:gd name="T45" fmla="*/ 88 h 532"/>
                    <a:gd name="T46" fmla="*/ 216 w 606"/>
                    <a:gd name="T47" fmla="*/ 78 h 532"/>
                    <a:gd name="T48" fmla="*/ 278 w 606"/>
                    <a:gd name="T49" fmla="*/ 102 h 532"/>
                    <a:gd name="T50" fmla="*/ 326 w 606"/>
                    <a:gd name="T51" fmla="*/ 88 h 532"/>
                    <a:gd name="T52" fmla="*/ 378 w 606"/>
                    <a:gd name="T53" fmla="*/ 44 h 532"/>
                    <a:gd name="T54" fmla="*/ 390 w 606"/>
                    <a:gd name="T55" fmla="*/ 14 h 532"/>
                    <a:gd name="T56" fmla="*/ 414 w 606"/>
                    <a:gd name="T57" fmla="*/ 0 h 532"/>
                    <a:gd name="T58" fmla="*/ 444 w 606"/>
                    <a:gd name="T59" fmla="*/ 10 h 532"/>
                    <a:gd name="T60" fmla="*/ 468 w 606"/>
                    <a:gd name="T61" fmla="*/ 66 h 532"/>
                    <a:gd name="T62" fmla="*/ 526 w 606"/>
                    <a:gd name="T63" fmla="*/ 130 h 532"/>
                    <a:gd name="T64" fmla="*/ 562 w 606"/>
                    <a:gd name="T65" fmla="*/ 154 h 532"/>
                    <a:gd name="T66" fmla="*/ 564 w 606"/>
                    <a:gd name="T67" fmla="*/ 196 h 532"/>
                    <a:gd name="T68" fmla="*/ 534 w 606"/>
                    <a:gd name="T69" fmla="*/ 216 h 532"/>
                    <a:gd name="T70" fmla="*/ 506 w 606"/>
                    <a:gd name="T71" fmla="*/ 246 h 532"/>
                    <a:gd name="T72" fmla="*/ 532 w 606"/>
                    <a:gd name="T73" fmla="*/ 258 h 532"/>
                    <a:gd name="T74" fmla="*/ 568 w 606"/>
                    <a:gd name="T75" fmla="*/ 326 h 532"/>
                    <a:gd name="T76" fmla="*/ 592 w 606"/>
                    <a:gd name="T77" fmla="*/ 356 h 532"/>
                    <a:gd name="T78" fmla="*/ 590 w 606"/>
                    <a:gd name="T79" fmla="*/ 380 h 532"/>
                    <a:gd name="T80" fmla="*/ 546 w 606"/>
                    <a:gd name="T81" fmla="*/ 408 h 532"/>
                    <a:gd name="T82" fmla="*/ 482 w 606"/>
                    <a:gd name="T83" fmla="*/ 460 h 532"/>
                    <a:gd name="T84" fmla="*/ 434 w 606"/>
                    <a:gd name="T85" fmla="*/ 472 h 532"/>
                    <a:gd name="T86" fmla="*/ 392 w 606"/>
                    <a:gd name="T87" fmla="*/ 456 h 532"/>
                    <a:gd name="T88" fmla="*/ 358 w 606"/>
                    <a:gd name="T89" fmla="*/ 436 h 532"/>
                    <a:gd name="T90" fmla="*/ 332 w 606"/>
                    <a:gd name="T91" fmla="*/ 442 h 532"/>
                    <a:gd name="T92" fmla="*/ 302 w 606"/>
                    <a:gd name="T93" fmla="*/ 492 h 532"/>
                    <a:gd name="T94" fmla="*/ 266 w 606"/>
                    <a:gd name="T95" fmla="*/ 528 h 5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6"/>
                    <a:gd name="T145" fmla="*/ 0 h 532"/>
                    <a:gd name="T146" fmla="*/ 606 w 606"/>
                    <a:gd name="T147" fmla="*/ 532 h 5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6" h="532">
                      <a:moveTo>
                        <a:pt x="240" y="532"/>
                      </a:moveTo>
                      <a:lnTo>
                        <a:pt x="240" y="532"/>
                      </a:lnTo>
                      <a:lnTo>
                        <a:pt x="222" y="524"/>
                      </a:lnTo>
                      <a:lnTo>
                        <a:pt x="210" y="516"/>
                      </a:lnTo>
                      <a:lnTo>
                        <a:pt x="202" y="508"/>
                      </a:lnTo>
                      <a:lnTo>
                        <a:pt x="194" y="502"/>
                      </a:lnTo>
                      <a:lnTo>
                        <a:pt x="172" y="494"/>
                      </a:lnTo>
                      <a:lnTo>
                        <a:pt x="152" y="494"/>
                      </a:lnTo>
                      <a:lnTo>
                        <a:pt x="138" y="494"/>
                      </a:lnTo>
                      <a:lnTo>
                        <a:pt x="126" y="498"/>
                      </a:lnTo>
                      <a:lnTo>
                        <a:pt x="112" y="508"/>
                      </a:lnTo>
                      <a:lnTo>
                        <a:pt x="96" y="530"/>
                      </a:lnTo>
                      <a:lnTo>
                        <a:pt x="96" y="518"/>
                      </a:lnTo>
                      <a:lnTo>
                        <a:pt x="98" y="508"/>
                      </a:lnTo>
                      <a:lnTo>
                        <a:pt x="104" y="494"/>
                      </a:lnTo>
                      <a:lnTo>
                        <a:pt x="106" y="452"/>
                      </a:lnTo>
                      <a:lnTo>
                        <a:pt x="62" y="432"/>
                      </a:lnTo>
                      <a:lnTo>
                        <a:pt x="64" y="420"/>
                      </a:lnTo>
                      <a:lnTo>
                        <a:pt x="68" y="410"/>
                      </a:lnTo>
                      <a:lnTo>
                        <a:pt x="84" y="356"/>
                      </a:lnTo>
                      <a:lnTo>
                        <a:pt x="88" y="352"/>
                      </a:lnTo>
                      <a:lnTo>
                        <a:pt x="88" y="346"/>
                      </a:lnTo>
                      <a:lnTo>
                        <a:pt x="88" y="336"/>
                      </a:lnTo>
                      <a:lnTo>
                        <a:pt x="84" y="320"/>
                      </a:lnTo>
                      <a:lnTo>
                        <a:pt x="70" y="304"/>
                      </a:lnTo>
                      <a:lnTo>
                        <a:pt x="58" y="306"/>
                      </a:lnTo>
                      <a:lnTo>
                        <a:pt x="46" y="308"/>
                      </a:lnTo>
                      <a:lnTo>
                        <a:pt x="20" y="314"/>
                      </a:lnTo>
                      <a:lnTo>
                        <a:pt x="14" y="314"/>
                      </a:lnTo>
                      <a:lnTo>
                        <a:pt x="10" y="310"/>
                      </a:lnTo>
                      <a:lnTo>
                        <a:pt x="8" y="308"/>
                      </a:lnTo>
                      <a:lnTo>
                        <a:pt x="6" y="302"/>
                      </a:lnTo>
                      <a:lnTo>
                        <a:pt x="6" y="294"/>
                      </a:lnTo>
                      <a:lnTo>
                        <a:pt x="6" y="290"/>
                      </a:lnTo>
                      <a:lnTo>
                        <a:pt x="0" y="278"/>
                      </a:lnTo>
                      <a:lnTo>
                        <a:pt x="2" y="262"/>
                      </a:lnTo>
                      <a:lnTo>
                        <a:pt x="4" y="250"/>
                      </a:lnTo>
                      <a:lnTo>
                        <a:pt x="10" y="240"/>
                      </a:lnTo>
                      <a:lnTo>
                        <a:pt x="16" y="234"/>
                      </a:lnTo>
                      <a:lnTo>
                        <a:pt x="24" y="228"/>
                      </a:lnTo>
                      <a:lnTo>
                        <a:pt x="34" y="224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90" y="226"/>
                      </a:lnTo>
                      <a:lnTo>
                        <a:pt x="106" y="232"/>
                      </a:lnTo>
                      <a:lnTo>
                        <a:pt x="114" y="234"/>
                      </a:lnTo>
                      <a:lnTo>
                        <a:pt x="124" y="236"/>
                      </a:lnTo>
                      <a:lnTo>
                        <a:pt x="134" y="234"/>
                      </a:lnTo>
                      <a:lnTo>
                        <a:pt x="144" y="230"/>
                      </a:lnTo>
                      <a:lnTo>
                        <a:pt x="158" y="214"/>
                      </a:lnTo>
                      <a:lnTo>
                        <a:pt x="164" y="196"/>
                      </a:lnTo>
                      <a:lnTo>
                        <a:pt x="174" y="194"/>
                      </a:lnTo>
                      <a:lnTo>
                        <a:pt x="178" y="198"/>
                      </a:lnTo>
                      <a:lnTo>
                        <a:pt x="186" y="200"/>
                      </a:lnTo>
                      <a:lnTo>
                        <a:pt x="206" y="202"/>
                      </a:lnTo>
                      <a:lnTo>
                        <a:pt x="252" y="204"/>
                      </a:lnTo>
                      <a:lnTo>
                        <a:pt x="258" y="196"/>
                      </a:lnTo>
                      <a:lnTo>
                        <a:pt x="262" y="190"/>
                      </a:lnTo>
                      <a:lnTo>
                        <a:pt x="264" y="182"/>
                      </a:lnTo>
                      <a:lnTo>
                        <a:pt x="266" y="174"/>
                      </a:lnTo>
                      <a:lnTo>
                        <a:pt x="266" y="160"/>
                      </a:lnTo>
                      <a:lnTo>
                        <a:pt x="266" y="146"/>
                      </a:lnTo>
                      <a:lnTo>
                        <a:pt x="256" y="136"/>
                      </a:lnTo>
                      <a:lnTo>
                        <a:pt x="248" y="130"/>
                      </a:lnTo>
                      <a:lnTo>
                        <a:pt x="230" y="120"/>
                      </a:lnTo>
                      <a:lnTo>
                        <a:pt x="196" y="108"/>
                      </a:lnTo>
                      <a:lnTo>
                        <a:pt x="194" y="100"/>
                      </a:lnTo>
                      <a:lnTo>
                        <a:pt x="192" y="94"/>
                      </a:lnTo>
                      <a:lnTo>
                        <a:pt x="192" y="88"/>
                      </a:lnTo>
                      <a:lnTo>
                        <a:pt x="194" y="84"/>
                      </a:lnTo>
                      <a:lnTo>
                        <a:pt x="198" y="82"/>
                      </a:lnTo>
                      <a:lnTo>
                        <a:pt x="202" y="80"/>
                      </a:lnTo>
                      <a:lnTo>
                        <a:pt x="216" y="78"/>
                      </a:lnTo>
                      <a:lnTo>
                        <a:pt x="238" y="94"/>
                      </a:lnTo>
                      <a:lnTo>
                        <a:pt x="278" y="102"/>
                      </a:lnTo>
                      <a:lnTo>
                        <a:pt x="294" y="100"/>
                      </a:lnTo>
                      <a:lnTo>
                        <a:pt x="310" y="96"/>
                      </a:lnTo>
                      <a:lnTo>
                        <a:pt x="326" y="88"/>
                      </a:lnTo>
                      <a:lnTo>
                        <a:pt x="342" y="80"/>
                      </a:lnTo>
                      <a:lnTo>
                        <a:pt x="356" y="68"/>
                      </a:lnTo>
                      <a:lnTo>
                        <a:pt x="368" y="56"/>
                      </a:lnTo>
                      <a:lnTo>
                        <a:pt x="378" y="44"/>
                      </a:lnTo>
                      <a:lnTo>
                        <a:pt x="386" y="30"/>
                      </a:lnTo>
                      <a:lnTo>
                        <a:pt x="388" y="22"/>
                      </a:lnTo>
                      <a:lnTo>
                        <a:pt x="390" y="14"/>
                      </a:lnTo>
                      <a:lnTo>
                        <a:pt x="394" y="8"/>
                      </a:lnTo>
                      <a:lnTo>
                        <a:pt x="400" y="4"/>
                      </a:lnTo>
                      <a:lnTo>
                        <a:pt x="406" y="2"/>
                      </a:lnTo>
                      <a:lnTo>
                        <a:pt x="414" y="0"/>
                      </a:lnTo>
                      <a:lnTo>
                        <a:pt x="432" y="0"/>
                      </a:lnTo>
                      <a:lnTo>
                        <a:pt x="438" y="4"/>
                      </a:lnTo>
                      <a:lnTo>
                        <a:pt x="444" y="10"/>
                      </a:lnTo>
                      <a:lnTo>
                        <a:pt x="450" y="16"/>
                      </a:lnTo>
                      <a:lnTo>
                        <a:pt x="456" y="24"/>
                      </a:lnTo>
                      <a:lnTo>
                        <a:pt x="464" y="44"/>
                      </a:lnTo>
                      <a:lnTo>
                        <a:pt x="468" y="66"/>
                      </a:lnTo>
                      <a:lnTo>
                        <a:pt x="494" y="98"/>
                      </a:lnTo>
                      <a:lnTo>
                        <a:pt x="508" y="114"/>
                      </a:lnTo>
                      <a:lnTo>
                        <a:pt x="526" y="130"/>
                      </a:lnTo>
                      <a:lnTo>
                        <a:pt x="558" y="142"/>
                      </a:lnTo>
                      <a:lnTo>
                        <a:pt x="562" y="154"/>
                      </a:lnTo>
                      <a:lnTo>
                        <a:pt x="566" y="170"/>
                      </a:lnTo>
                      <a:lnTo>
                        <a:pt x="566" y="178"/>
                      </a:lnTo>
                      <a:lnTo>
                        <a:pt x="566" y="188"/>
                      </a:lnTo>
                      <a:lnTo>
                        <a:pt x="564" y="196"/>
                      </a:lnTo>
                      <a:lnTo>
                        <a:pt x="558" y="204"/>
                      </a:lnTo>
                      <a:lnTo>
                        <a:pt x="546" y="210"/>
                      </a:lnTo>
                      <a:lnTo>
                        <a:pt x="534" y="216"/>
                      </a:lnTo>
                      <a:lnTo>
                        <a:pt x="516" y="222"/>
                      </a:lnTo>
                      <a:lnTo>
                        <a:pt x="510" y="228"/>
                      </a:lnTo>
                      <a:lnTo>
                        <a:pt x="506" y="234"/>
                      </a:lnTo>
                      <a:lnTo>
                        <a:pt x="506" y="246"/>
                      </a:lnTo>
                      <a:lnTo>
                        <a:pt x="506" y="262"/>
                      </a:lnTo>
                      <a:lnTo>
                        <a:pt x="518" y="262"/>
                      </a:lnTo>
                      <a:lnTo>
                        <a:pt x="532" y="258"/>
                      </a:lnTo>
                      <a:lnTo>
                        <a:pt x="572" y="256"/>
                      </a:lnTo>
                      <a:lnTo>
                        <a:pt x="568" y="326"/>
                      </a:lnTo>
                      <a:lnTo>
                        <a:pt x="572" y="334"/>
                      </a:lnTo>
                      <a:lnTo>
                        <a:pt x="576" y="340"/>
                      </a:lnTo>
                      <a:lnTo>
                        <a:pt x="592" y="356"/>
                      </a:lnTo>
                      <a:lnTo>
                        <a:pt x="606" y="378"/>
                      </a:lnTo>
                      <a:lnTo>
                        <a:pt x="590" y="380"/>
                      </a:lnTo>
                      <a:lnTo>
                        <a:pt x="576" y="384"/>
                      </a:lnTo>
                      <a:lnTo>
                        <a:pt x="554" y="398"/>
                      </a:lnTo>
                      <a:lnTo>
                        <a:pt x="546" y="408"/>
                      </a:lnTo>
                      <a:lnTo>
                        <a:pt x="538" y="416"/>
                      </a:lnTo>
                      <a:lnTo>
                        <a:pt x="520" y="430"/>
                      </a:lnTo>
                      <a:lnTo>
                        <a:pt x="500" y="444"/>
                      </a:lnTo>
                      <a:lnTo>
                        <a:pt x="482" y="460"/>
                      </a:lnTo>
                      <a:lnTo>
                        <a:pt x="466" y="464"/>
                      </a:lnTo>
                      <a:lnTo>
                        <a:pt x="450" y="470"/>
                      </a:lnTo>
                      <a:lnTo>
                        <a:pt x="434" y="472"/>
                      </a:lnTo>
                      <a:lnTo>
                        <a:pt x="420" y="472"/>
                      </a:lnTo>
                      <a:lnTo>
                        <a:pt x="392" y="456"/>
                      </a:lnTo>
                      <a:lnTo>
                        <a:pt x="376" y="440"/>
                      </a:lnTo>
                      <a:lnTo>
                        <a:pt x="372" y="438"/>
                      </a:lnTo>
                      <a:lnTo>
                        <a:pt x="368" y="436"/>
                      </a:lnTo>
                      <a:lnTo>
                        <a:pt x="358" y="436"/>
                      </a:lnTo>
                      <a:lnTo>
                        <a:pt x="342" y="436"/>
                      </a:lnTo>
                      <a:lnTo>
                        <a:pt x="336" y="438"/>
                      </a:lnTo>
                      <a:lnTo>
                        <a:pt x="332" y="442"/>
                      </a:lnTo>
                      <a:lnTo>
                        <a:pt x="330" y="464"/>
                      </a:lnTo>
                      <a:lnTo>
                        <a:pt x="302" y="492"/>
                      </a:lnTo>
                      <a:lnTo>
                        <a:pt x="290" y="506"/>
                      </a:lnTo>
                      <a:lnTo>
                        <a:pt x="278" y="522"/>
                      </a:lnTo>
                      <a:lnTo>
                        <a:pt x="266" y="528"/>
                      </a:lnTo>
                      <a:lnTo>
                        <a:pt x="256" y="530"/>
                      </a:lnTo>
                      <a:lnTo>
                        <a:pt x="240" y="53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Freeform 15"/>
                <p:cNvSpPr/>
                <p:nvPr/>
              </p:nvSpPr>
              <p:spPr bwMode="auto">
                <a:xfrm>
                  <a:off x="5246472" y="3717473"/>
                  <a:ext cx="652859" cy="772437"/>
                </a:xfrm>
                <a:custGeom>
                  <a:avLst/>
                  <a:gdLst>
                    <a:gd name="T0" fmla="*/ 324 w 538"/>
                    <a:gd name="T1" fmla="*/ 632 h 638"/>
                    <a:gd name="T2" fmla="*/ 306 w 538"/>
                    <a:gd name="T3" fmla="*/ 628 h 638"/>
                    <a:gd name="T4" fmla="*/ 282 w 538"/>
                    <a:gd name="T5" fmla="*/ 636 h 638"/>
                    <a:gd name="T6" fmla="*/ 272 w 538"/>
                    <a:gd name="T7" fmla="*/ 608 h 638"/>
                    <a:gd name="T8" fmla="*/ 258 w 538"/>
                    <a:gd name="T9" fmla="*/ 594 h 638"/>
                    <a:gd name="T10" fmla="*/ 234 w 538"/>
                    <a:gd name="T11" fmla="*/ 594 h 638"/>
                    <a:gd name="T12" fmla="*/ 234 w 538"/>
                    <a:gd name="T13" fmla="*/ 580 h 638"/>
                    <a:gd name="T14" fmla="*/ 268 w 538"/>
                    <a:gd name="T15" fmla="*/ 508 h 638"/>
                    <a:gd name="T16" fmla="*/ 240 w 538"/>
                    <a:gd name="T17" fmla="*/ 472 h 638"/>
                    <a:gd name="T18" fmla="*/ 226 w 538"/>
                    <a:gd name="T19" fmla="*/ 452 h 638"/>
                    <a:gd name="T20" fmla="*/ 204 w 538"/>
                    <a:gd name="T21" fmla="*/ 448 h 638"/>
                    <a:gd name="T22" fmla="*/ 172 w 538"/>
                    <a:gd name="T23" fmla="*/ 456 h 638"/>
                    <a:gd name="T24" fmla="*/ 132 w 538"/>
                    <a:gd name="T25" fmla="*/ 486 h 638"/>
                    <a:gd name="T26" fmla="*/ 98 w 538"/>
                    <a:gd name="T27" fmla="*/ 488 h 638"/>
                    <a:gd name="T28" fmla="*/ 86 w 538"/>
                    <a:gd name="T29" fmla="*/ 458 h 638"/>
                    <a:gd name="T30" fmla="*/ 68 w 538"/>
                    <a:gd name="T31" fmla="*/ 442 h 638"/>
                    <a:gd name="T32" fmla="*/ 64 w 538"/>
                    <a:gd name="T33" fmla="*/ 354 h 638"/>
                    <a:gd name="T34" fmla="*/ 14 w 538"/>
                    <a:gd name="T35" fmla="*/ 358 h 638"/>
                    <a:gd name="T36" fmla="*/ 0 w 538"/>
                    <a:gd name="T37" fmla="*/ 352 h 638"/>
                    <a:gd name="T38" fmla="*/ 8 w 538"/>
                    <a:gd name="T39" fmla="*/ 340 h 638"/>
                    <a:gd name="T40" fmla="*/ 32 w 538"/>
                    <a:gd name="T41" fmla="*/ 334 h 638"/>
                    <a:gd name="T42" fmla="*/ 54 w 538"/>
                    <a:gd name="T43" fmla="*/ 312 h 638"/>
                    <a:gd name="T44" fmla="*/ 62 w 538"/>
                    <a:gd name="T45" fmla="*/ 284 h 638"/>
                    <a:gd name="T46" fmla="*/ 46 w 538"/>
                    <a:gd name="T47" fmla="*/ 154 h 638"/>
                    <a:gd name="T48" fmla="*/ 40 w 538"/>
                    <a:gd name="T49" fmla="*/ 130 h 638"/>
                    <a:gd name="T50" fmla="*/ 64 w 538"/>
                    <a:gd name="T51" fmla="*/ 108 h 638"/>
                    <a:gd name="T52" fmla="*/ 80 w 538"/>
                    <a:gd name="T53" fmla="*/ 78 h 638"/>
                    <a:gd name="T54" fmla="*/ 114 w 538"/>
                    <a:gd name="T55" fmla="*/ 56 h 638"/>
                    <a:gd name="T56" fmla="*/ 142 w 538"/>
                    <a:gd name="T57" fmla="*/ 58 h 638"/>
                    <a:gd name="T58" fmla="*/ 158 w 538"/>
                    <a:gd name="T59" fmla="*/ 54 h 638"/>
                    <a:gd name="T60" fmla="*/ 168 w 538"/>
                    <a:gd name="T61" fmla="*/ 42 h 638"/>
                    <a:gd name="T62" fmla="*/ 158 w 538"/>
                    <a:gd name="T63" fmla="*/ 14 h 638"/>
                    <a:gd name="T64" fmla="*/ 156 w 538"/>
                    <a:gd name="T65" fmla="*/ 4 h 638"/>
                    <a:gd name="T66" fmla="*/ 174 w 538"/>
                    <a:gd name="T67" fmla="*/ 2 h 638"/>
                    <a:gd name="T68" fmla="*/ 210 w 538"/>
                    <a:gd name="T69" fmla="*/ 12 h 638"/>
                    <a:gd name="T70" fmla="*/ 274 w 538"/>
                    <a:gd name="T71" fmla="*/ 34 h 638"/>
                    <a:gd name="T72" fmla="*/ 312 w 538"/>
                    <a:gd name="T73" fmla="*/ 56 h 638"/>
                    <a:gd name="T74" fmla="*/ 372 w 538"/>
                    <a:gd name="T75" fmla="*/ 68 h 638"/>
                    <a:gd name="T76" fmla="*/ 392 w 538"/>
                    <a:gd name="T77" fmla="*/ 44 h 638"/>
                    <a:gd name="T78" fmla="*/ 420 w 538"/>
                    <a:gd name="T79" fmla="*/ 60 h 638"/>
                    <a:gd name="T80" fmla="*/ 450 w 538"/>
                    <a:gd name="T81" fmla="*/ 82 h 638"/>
                    <a:gd name="T82" fmla="*/ 482 w 538"/>
                    <a:gd name="T83" fmla="*/ 100 h 638"/>
                    <a:gd name="T84" fmla="*/ 514 w 538"/>
                    <a:gd name="T85" fmla="*/ 134 h 638"/>
                    <a:gd name="T86" fmla="*/ 522 w 538"/>
                    <a:gd name="T87" fmla="*/ 180 h 638"/>
                    <a:gd name="T88" fmla="*/ 516 w 538"/>
                    <a:gd name="T89" fmla="*/ 214 h 638"/>
                    <a:gd name="T90" fmla="*/ 486 w 538"/>
                    <a:gd name="T91" fmla="*/ 248 h 638"/>
                    <a:gd name="T92" fmla="*/ 480 w 538"/>
                    <a:gd name="T93" fmla="*/ 286 h 638"/>
                    <a:gd name="T94" fmla="*/ 494 w 538"/>
                    <a:gd name="T95" fmla="*/ 320 h 638"/>
                    <a:gd name="T96" fmla="*/ 502 w 538"/>
                    <a:gd name="T97" fmla="*/ 344 h 638"/>
                    <a:gd name="T98" fmla="*/ 522 w 538"/>
                    <a:gd name="T99" fmla="*/ 414 h 638"/>
                    <a:gd name="T100" fmla="*/ 532 w 538"/>
                    <a:gd name="T101" fmla="*/ 440 h 638"/>
                    <a:gd name="T102" fmla="*/ 528 w 538"/>
                    <a:gd name="T103" fmla="*/ 472 h 638"/>
                    <a:gd name="T104" fmla="*/ 538 w 538"/>
                    <a:gd name="T105" fmla="*/ 536 h 638"/>
                    <a:gd name="T106" fmla="*/ 426 w 538"/>
                    <a:gd name="T107" fmla="*/ 540 h 638"/>
                    <a:gd name="T108" fmla="*/ 428 w 538"/>
                    <a:gd name="T109" fmla="*/ 558 h 638"/>
                    <a:gd name="T110" fmla="*/ 446 w 538"/>
                    <a:gd name="T111" fmla="*/ 580 h 638"/>
                    <a:gd name="T112" fmla="*/ 436 w 538"/>
                    <a:gd name="T113" fmla="*/ 598 h 638"/>
                    <a:gd name="T114" fmla="*/ 402 w 538"/>
                    <a:gd name="T115" fmla="*/ 568 h 638"/>
                    <a:gd name="T116" fmla="*/ 368 w 538"/>
                    <a:gd name="T117" fmla="*/ 566 h 638"/>
                    <a:gd name="T118" fmla="*/ 348 w 538"/>
                    <a:gd name="T119" fmla="*/ 604 h 638"/>
                    <a:gd name="T120" fmla="*/ 336 w 538"/>
                    <a:gd name="T121" fmla="*/ 634 h 6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38"/>
                    <a:gd name="T184" fmla="*/ 0 h 638"/>
                    <a:gd name="T185" fmla="*/ 538 w 538"/>
                    <a:gd name="T186" fmla="*/ 638 h 6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38" h="638">
                      <a:moveTo>
                        <a:pt x="332" y="638"/>
                      </a:moveTo>
                      <a:lnTo>
                        <a:pt x="332" y="638"/>
                      </a:lnTo>
                      <a:lnTo>
                        <a:pt x="324" y="632"/>
                      </a:lnTo>
                      <a:lnTo>
                        <a:pt x="318" y="630"/>
                      </a:lnTo>
                      <a:lnTo>
                        <a:pt x="312" y="628"/>
                      </a:lnTo>
                      <a:lnTo>
                        <a:pt x="306" y="628"/>
                      </a:lnTo>
                      <a:lnTo>
                        <a:pt x="294" y="632"/>
                      </a:lnTo>
                      <a:lnTo>
                        <a:pt x="282" y="636"/>
                      </a:lnTo>
                      <a:lnTo>
                        <a:pt x="274" y="620"/>
                      </a:lnTo>
                      <a:lnTo>
                        <a:pt x="272" y="608"/>
                      </a:lnTo>
                      <a:lnTo>
                        <a:pt x="270" y="600"/>
                      </a:lnTo>
                      <a:lnTo>
                        <a:pt x="264" y="596"/>
                      </a:lnTo>
                      <a:lnTo>
                        <a:pt x="258" y="594"/>
                      </a:lnTo>
                      <a:lnTo>
                        <a:pt x="252" y="592"/>
                      </a:lnTo>
                      <a:lnTo>
                        <a:pt x="246" y="592"/>
                      </a:lnTo>
                      <a:lnTo>
                        <a:pt x="234" y="594"/>
                      </a:lnTo>
                      <a:lnTo>
                        <a:pt x="234" y="580"/>
                      </a:lnTo>
                      <a:lnTo>
                        <a:pt x="254" y="542"/>
                      </a:lnTo>
                      <a:lnTo>
                        <a:pt x="264" y="524"/>
                      </a:lnTo>
                      <a:lnTo>
                        <a:pt x="268" y="508"/>
                      </a:lnTo>
                      <a:lnTo>
                        <a:pt x="246" y="484"/>
                      </a:lnTo>
                      <a:lnTo>
                        <a:pt x="240" y="472"/>
                      </a:lnTo>
                      <a:lnTo>
                        <a:pt x="236" y="462"/>
                      </a:lnTo>
                      <a:lnTo>
                        <a:pt x="226" y="452"/>
                      </a:lnTo>
                      <a:lnTo>
                        <a:pt x="218" y="448"/>
                      </a:lnTo>
                      <a:lnTo>
                        <a:pt x="212" y="448"/>
                      </a:lnTo>
                      <a:lnTo>
                        <a:pt x="204" y="448"/>
                      </a:lnTo>
                      <a:lnTo>
                        <a:pt x="172" y="456"/>
                      </a:lnTo>
                      <a:lnTo>
                        <a:pt x="162" y="466"/>
                      </a:lnTo>
                      <a:lnTo>
                        <a:pt x="152" y="472"/>
                      </a:lnTo>
                      <a:lnTo>
                        <a:pt x="132" y="486"/>
                      </a:lnTo>
                      <a:lnTo>
                        <a:pt x="98" y="488"/>
                      </a:lnTo>
                      <a:lnTo>
                        <a:pt x="96" y="478"/>
                      </a:lnTo>
                      <a:lnTo>
                        <a:pt x="94" y="470"/>
                      </a:lnTo>
                      <a:lnTo>
                        <a:pt x="86" y="458"/>
                      </a:lnTo>
                      <a:lnTo>
                        <a:pt x="76" y="448"/>
                      </a:lnTo>
                      <a:lnTo>
                        <a:pt x="68" y="442"/>
                      </a:lnTo>
                      <a:lnTo>
                        <a:pt x="64" y="432"/>
                      </a:lnTo>
                      <a:lnTo>
                        <a:pt x="64" y="354"/>
                      </a:lnTo>
                      <a:lnTo>
                        <a:pt x="28" y="356"/>
                      </a:lnTo>
                      <a:lnTo>
                        <a:pt x="14" y="358"/>
                      </a:lnTo>
                      <a:lnTo>
                        <a:pt x="0" y="362"/>
                      </a:lnTo>
                      <a:lnTo>
                        <a:pt x="0" y="352"/>
                      </a:lnTo>
                      <a:lnTo>
                        <a:pt x="2" y="346"/>
                      </a:lnTo>
                      <a:lnTo>
                        <a:pt x="4" y="344"/>
                      </a:lnTo>
                      <a:lnTo>
                        <a:pt x="8" y="340"/>
                      </a:lnTo>
                      <a:lnTo>
                        <a:pt x="18" y="338"/>
                      </a:lnTo>
                      <a:lnTo>
                        <a:pt x="32" y="334"/>
                      </a:lnTo>
                      <a:lnTo>
                        <a:pt x="38" y="330"/>
                      </a:lnTo>
                      <a:lnTo>
                        <a:pt x="44" y="326"/>
                      </a:lnTo>
                      <a:lnTo>
                        <a:pt x="54" y="312"/>
                      </a:lnTo>
                      <a:lnTo>
                        <a:pt x="60" y="298"/>
                      </a:lnTo>
                      <a:lnTo>
                        <a:pt x="62" y="284"/>
                      </a:lnTo>
                      <a:lnTo>
                        <a:pt x="48" y="224"/>
                      </a:lnTo>
                      <a:lnTo>
                        <a:pt x="46" y="154"/>
                      </a:lnTo>
                      <a:lnTo>
                        <a:pt x="40" y="130"/>
                      </a:lnTo>
                      <a:lnTo>
                        <a:pt x="46" y="126"/>
                      </a:lnTo>
                      <a:lnTo>
                        <a:pt x="54" y="120"/>
                      </a:lnTo>
                      <a:lnTo>
                        <a:pt x="64" y="108"/>
                      </a:lnTo>
                      <a:lnTo>
                        <a:pt x="72" y="94"/>
                      </a:lnTo>
                      <a:lnTo>
                        <a:pt x="80" y="78"/>
                      </a:lnTo>
                      <a:lnTo>
                        <a:pt x="94" y="68"/>
                      </a:lnTo>
                      <a:lnTo>
                        <a:pt x="108" y="60"/>
                      </a:lnTo>
                      <a:lnTo>
                        <a:pt x="114" y="56"/>
                      </a:lnTo>
                      <a:lnTo>
                        <a:pt x="122" y="56"/>
                      </a:lnTo>
                      <a:lnTo>
                        <a:pt x="132" y="56"/>
                      </a:lnTo>
                      <a:lnTo>
                        <a:pt x="142" y="58"/>
                      </a:lnTo>
                      <a:lnTo>
                        <a:pt x="150" y="58"/>
                      </a:lnTo>
                      <a:lnTo>
                        <a:pt x="158" y="54"/>
                      </a:lnTo>
                      <a:lnTo>
                        <a:pt x="164" y="50"/>
                      </a:lnTo>
                      <a:lnTo>
                        <a:pt x="168" y="42"/>
                      </a:lnTo>
                      <a:lnTo>
                        <a:pt x="166" y="30"/>
                      </a:lnTo>
                      <a:lnTo>
                        <a:pt x="164" y="20"/>
                      </a:lnTo>
                      <a:lnTo>
                        <a:pt x="158" y="14"/>
                      </a:lnTo>
                      <a:lnTo>
                        <a:pt x="152" y="10"/>
                      </a:lnTo>
                      <a:lnTo>
                        <a:pt x="156" y="4"/>
                      </a:lnTo>
                      <a:lnTo>
                        <a:pt x="160" y="2"/>
                      </a:lnTo>
                      <a:lnTo>
                        <a:pt x="166" y="0"/>
                      </a:lnTo>
                      <a:lnTo>
                        <a:pt x="174" y="2"/>
                      </a:lnTo>
                      <a:lnTo>
                        <a:pt x="192" y="6"/>
                      </a:lnTo>
                      <a:lnTo>
                        <a:pt x="210" y="12"/>
                      </a:lnTo>
                      <a:lnTo>
                        <a:pt x="238" y="16"/>
                      </a:lnTo>
                      <a:lnTo>
                        <a:pt x="274" y="34"/>
                      </a:lnTo>
                      <a:lnTo>
                        <a:pt x="292" y="44"/>
                      </a:lnTo>
                      <a:lnTo>
                        <a:pt x="312" y="56"/>
                      </a:lnTo>
                      <a:lnTo>
                        <a:pt x="342" y="68"/>
                      </a:lnTo>
                      <a:lnTo>
                        <a:pt x="372" y="68"/>
                      </a:lnTo>
                      <a:lnTo>
                        <a:pt x="392" y="44"/>
                      </a:lnTo>
                      <a:lnTo>
                        <a:pt x="400" y="46"/>
                      </a:lnTo>
                      <a:lnTo>
                        <a:pt x="410" y="52"/>
                      </a:lnTo>
                      <a:lnTo>
                        <a:pt x="420" y="60"/>
                      </a:lnTo>
                      <a:lnTo>
                        <a:pt x="430" y="72"/>
                      </a:lnTo>
                      <a:lnTo>
                        <a:pt x="450" y="82"/>
                      </a:lnTo>
                      <a:lnTo>
                        <a:pt x="466" y="90"/>
                      </a:lnTo>
                      <a:lnTo>
                        <a:pt x="482" y="100"/>
                      </a:lnTo>
                      <a:lnTo>
                        <a:pt x="500" y="116"/>
                      </a:lnTo>
                      <a:lnTo>
                        <a:pt x="514" y="134"/>
                      </a:lnTo>
                      <a:lnTo>
                        <a:pt x="520" y="152"/>
                      </a:lnTo>
                      <a:lnTo>
                        <a:pt x="522" y="170"/>
                      </a:lnTo>
                      <a:lnTo>
                        <a:pt x="522" y="180"/>
                      </a:lnTo>
                      <a:lnTo>
                        <a:pt x="522" y="190"/>
                      </a:lnTo>
                      <a:lnTo>
                        <a:pt x="520" y="202"/>
                      </a:lnTo>
                      <a:lnTo>
                        <a:pt x="516" y="214"/>
                      </a:lnTo>
                      <a:lnTo>
                        <a:pt x="494" y="238"/>
                      </a:lnTo>
                      <a:lnTo>
                        <a:pt x="486" y="248"/>
                      </a:lnTo>
                      <a:lnTo>
                        <a:pt x="482" y="260"/>
                      </a:lnTo>
                      <a:lnTo>
                        <a:pt x="480" y="272"/>
                      </a:lnTo>
                      <a:lnTo>
                        <a:pt x="480" y="286"/>
                      </a:lnTo>
                      <a:lnTo>
                        <a:pt x="486" y="302"/>
                      </a:lnTo>
                      <a:lnTo>
                        <a:pt x="494" y="320"/>
                      </a:lnTo>
                      <a:lnTo>
                        <a:pt x="500" y="340"/>
                      </a:lnTo>
                      <a:lnTo>
                        <a:pt x="502" y="344"/>
                      </a:lnTo>
                      <a:lnTo>
                        <a:pt x="506" y="352"/>
                      </a:lnTo>
                      <a:lnTo>
                        <a:pt x="512" y="372"/>
                      </a:lnTo>
                      <a:lnTo>
                        <a:pt x="522" y="414"/>
                      </a:lnTo>
                      <a:lnTo>
                        <a:pt x="530" y="428"/>
                      </a:lnTo>
                      <a:lnTo>
                        <a:pt x="532" y="440"/>
                      </a:lnTo>
                      <a:lnTo>
                        <a:pt x="532" y="454"/>
                      </a:lnTo>
                      <a:lnTo>
                        <a:pt x="528" y="472"/>
                      </a:lnTo>
                      <a:lnTo>
                        <a:pt x="528" y="500"/>
                      </a:lnTo>
                      <a:lnTo>
                        <a:pt x="532" y="518"/>
                      </a:lnTo>
                      <a:lnTo>
                        <a:pt x="538" y="536"/>
                      </a:lnTo>
                      <a:lnTo>
                        <a:pt x="426" y="540"/>
                      </a:lnTo>
                      <a:lnTo>
                        <a:pt x="424" y="544"/>
                      </a:lnTo>
                      <a:lnTo>
                        <a:pt x="424" y="548"/>
                      </a:lnTo>
                      <a:lnTo>
                        <a:pt x="428" y="558"/>
                      </a:lnTo>
                      <a:lnTo>
                        <a:pt x="438" y="570"/>
                      </a:lnTo>
                      <a:lnTo>
                        <a:pt x="446" y="580"/>
                      </a:lnTo>
                      <a:lnTo>
                        <a:pt x="442" y="598"/>
                      </a:lnTo>
                      <a:lnTo>
                        <a:pt x="436" y="598"/>
                      </a:lnTo>
                      <a:lnTo>
                        <a:pt x="428" y="594"/>
                      </a:lnTo>
                      <a:lnTo>
                        <a:pt x="416" y="584"/>
                      </a:lnTo>
                      <a:lnTo>
                        <a:pt x="402" y="568"/>
                      </a:lnTo>
                      <a:lnTo>
                        <a:pt x="368" y="566"/>
                      </a:lnTo>
                      <a:lnTo>
                        <a:pt x="350" y="594"/>
                      </a:lnTo>
                      <a:lnTo>
                        <a:pt x="348" y="604"/>
                      </a:lnTo>
                      <a:lnTo>
                        <a:pt x="346" y="616"/>
                      </a:lnTo>
                      <a:lnTo>
                        <a:pt x="340" y="628"/>
                      </a:lnTo>
                      <a:lnTo>
                        <a:pt x="336" y="634"/>
                      </a:lnTo>
                      <a:lnTo>
                        <a:pt x="332" y="63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Freeform 16"/>
                <p:cNvSpPr/>
                <p:nvPr/>
              </p:nvSpPr>
              <p:spPr bwMode="auto">
                <a:xfrm>
                  <a:off x="5841084" y="3673887"/>
                  <a:ext cx="565487" cy="806337"/>
                </a:xfrm>
                <a:custGeom>
                  <a:avLst/>
                  <a:gdLst>
                    <a:gd name="T0" fmla="*/ 112 w 466"/>
                    <a:gd name="T1" fmla="*/ 660 h 666"/>
                    <a:gd name="T2" fmla="*/ 94 w 466"/>
                    <a:gd name="T3" fmla="*/ 656 h 666"/>
                    <a:gd name="T4" fmla="*/ 134 w 466"/>
                    <a:gd name="T5" fmla="*/ 598 h 666"/>
                    <a:gd name="T6" fmla="*/ 128 w 466"/>
                    <a:gd name="T7" fmla="*/ 566 h 666"/>
                    <a:gd name="T8" fmla="*/ 104 w 466"/>
                    <a:gd name="T9" fmla="*/ 568 h 666"/>
                    <a:gd name="T10" fmla="*/ 88 w 466"/>
                    <a:gd name="T11" fmla="*/ 576 h 666"/>
                    <a:gd name="T12" fmla="*/ 48 w 466"/>
                    <a:gd name="T13" fmla="*/ 536 h 666"/>
                    <a:gd name="T14" fmla="*/ 52 w 466"/>
                    <a:gd name="T15" fmla="*/ 494 h 666"/>
                    <a:gd name="T16" fmla="*/ 52 w 466"/>
                    <a:gd name="T17" fmla="*/ 456 h 666"/>
                    <a:gd name="T18" fmla="*/ 42 w 466"/>
                    <a:gd name="T19" fmla="*/ 446 h 666"/>
                    <a:gd name="T20" fmla="*/ 30 w 466"/>
                    <a:gd name="T21" fmla="*/ 398 h 666"/>
                    <a:gd name="T22" fmla="*/ 16 w 466"/>
                    <a:gd name="T23" fmla="*/ 356 h 666"/>
                    <a:gd name="T24" fmla="*/ 2 w 466"/>
                    <a:gd name="T25" fmla="*/ 316 h 666"/>
                    <a:gd name="T26" fmla="*/ 6 w 466"/>
                    <a:gd name="T27" fmla="*/ 292 h 666"/>
                    <a:gd name="T28" fmla="*/ 16 w 466"/>
                    <a:gd name="T29" fmla="*/ 280 h 666"/>
                    <a:gd name="T30" fmla="*/ 42 w 466"/>
                    <a:gd name="T31" fmla="*/ 240 h 666"/>
                    <a:gd name="T32" fmla="*/ 42 w 466"/>
                    <a:gd name="T33" fmla="*/ 188 h 666"/>
                    <a:gd name="T34" fmla="*/ 22 w 466"/>
                    <a:gd name="T35" fmla="*/ 146 h 666"/>
                    <a:gd name="T36" fmla="*/ 46 w 466"/>
                    <a:gd name="T37" fmla="*/ 126 h 666"/>
                    <a:gd name="T38" fmla="*/ 78 w 466"/>
                    <a:gd name="T39" fmla="*/ 116 h 666"/>
                    <a:gd name="T40" fmla="*/ 88 w 466"/>
                    <a:gd name="T41" fmla="*/ 114 h 666"/>
                    <a:gd name="T42" fmla="*/ 102 w 466"/>
                    <a:gd name="T43" fmla="*/ 98 h 666"/>
                    <a:gd name="T44" fmla="*/ 160 w 466"/>
                    <a:gd name="T45" fmla="*/ 60 h 666"/>
                    <a:gd name="T46" fmla="*/ 176 w 466"/>
                    <a:gd name="T47" fmla="*/ 46 h 666"/>
                    <a:gd name="T48" fmla="*/ 226 w 466"/>
                    <a:gd name="T49" fmla="*/ 32 h 666"/>
                    <a:gd name="T50" fmla="*/ 250 w 466"/>
                    <a:gd name="T51" fmla="*/ 22 h 666"/>
                    <a:gd name="T52" fmla="*/ 260 w 466"/>
                    <a:gd name="T53" fmla="*/ 2 h 666"/>
                    <a:gd name="T54" fmla="*/ 284 w 466"/>
                    <a:gd name="T55" fmla="*/ 0 h 666"/>
                    <a:gd name="T56" fmla="*/ 292 w 466"/>
                    <a:gd name="T57" fmla="*/ 52 h 666"/>
                    <a:gd name="T58" fmla="*/ 314 w 466"/>
                    <a:gd name="T59" fmla="*/ 56 h 666"/>
                    <a:gd name="T60" fmla="*/ 326 w 466"/>
                    <a:gd name="T61" fmla="*/ 34 h 666"/>
                    <a:gd name="T62" fmla="*/ 334 w 466"/>
                    <a:gd name="T63" fmla="*/ 14 h 666"/>
                    <a:gd name="T64" fmla="*/ 344 w 466"/>
                    <a:gd name="T65" fmla="*/ 36 h 666"/>
                    <a:gd name="T66" fmla="*/ 362 w 466"/>
                    <a:gd name="T67" fmla="*/ 50 h 666"/>
                    <a:gd name="T68" fmla="*/ 384 w 466"/>
                    <a:gd name="T69" fmla="*/ 54 h 666"/>
                    <a:gd name="T70" fmla="*/ 424 w 466"/>
                    <a:gd name="T71" fmla="*/ 42 h 666"/>
                    <a:gd name="T72" fmla="*/ 442 w 466"/>
                    <a:gd name="T73" fmla="*/ 42 h 666"/>
                    <a:gd name="T74" fmla="*/ 422 w 466"/>
                    <a:gd name="T75" fmla="*/ 66 h 666"/>
                    <a:gd name="T76" fmla="*/ 414 w 466"/>
                    <a:gd name="T77" fmla="*/ 88 h 666"/>
                    <a:gd name="T78" fmla="*/ 428 w 466"/>
                    <a:gd name="T79" fmla="*/ 112 h 666"/>
                    <a:gd name="T80" fmla="*/ 466 w 466"/>
                    <a:gd name="T81" fmla="*/ 168 h 666"/>
                    <a:gd name="T82" fmla="*/ 464 w 466"/>
                    <a:gd name="T83" fmla="*/ 192 h 666"/>
                    <a:gd name="T84" fmla="*/ 450 w 466"/>
                    <a:gd name="T85" fmla="*/ 218 h 666"/>
                    <a:gd name="T86" fmla="*/ 430 w 466"/>
                    <a:gd name="T87" fmla="*/ 236 h 666"/>
                    <a:gd name="T88" fmla="*/ 396 w 466"/>
                    <a:gd name="T89" fmla="*/ 244 h 666"/>
                    <a:gd name="T90" fmla="*/ 376 w 466"/>
                    <a:gd name="T91" fmla="*/ 250 h 666"/>
                    <a:gd name="T92" fmla="*/ 348 w 466"/>
                    <a:gd name="T93" fmla="*/ 276 h 666"/>
                    <a:gd name="T94" fmla="*/ 348 w 466"/>
                    <a:gd name="T95" fmla="*/ 304 h 666"/>
                    <a:gd name="T96" fmla="*/ 354 w 466"/>
                    <a:gd name="T97" fmla="*/ 332 h 666"/>
                    <a:gd name="T98" fmla="*/ 328 w 466"/>
                    <a:gd name="T99" fmla="*/ 366 h 666"/>
                    <a:gd name="T100" fmla="*/ 302 w 466"/>
                    <a:gd name="T101" fmla="*/ 386 h 666"/>
                    <a:gd name="T102" fmla="*/ 296 w 466"/>
                    <a:gd name="T103" fmla="*/ 408 h 666"/>
                    <a:gd name="T104" fmla="*/ 292 w 466"/>
                    <a:gd name="T105" fmla="*/ 468 h 666"/>
                    <a:gd name="T106" fmla="*/ 270 w 466"/>
                    <a:gd name="T107" fmla="*/ 490 h 666"/>
                    <a:gd name="T108" fmla="*/ 264 w 466"/>
                    <a:gd name="T109" fmla="*/ 522 h 666"/>
                    <a:gd name="T110" fmla="*/ 266 w 466"/>
                    <a:gd name="T111" fmla="*/ 546 h 666"/>
                    <a:gd name="T112" fmla="*/ 254 w 466"/>
                    <a:gd name="T113" fmla="*/ 596 h 666"/>
                    <a:gd name="T114" fmla="*/ 260 w 466"/>
                    <a:gd name="T115" fmla="*/ 630 h 666"/>
                    <a:gd name="T116" fmla="*/ 224 w 466"/>
                    <a:gd name="T117" fmla="*/ 650 h 666"/>
                    <a:gd name="T118" fmla="*/ 196 w 466"/>
                    <a:gd name="T119" fmla="*/ 636 h 666"/>
                    <a:gd name="T120" fmla="*/ 168 w 466"/>
                    <a:gd name="T121" fmla="*/ 646 h 666"/>
                    <a:gd name="T122" fmla="*/ 134 w 466"/>
                    <a:gd name="T123" fmla="*/ 660 h 66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6"/>
                    <a:gd name="T187" fmla="*/ 0 h 666"/>
                    <a:gd name="T188" fmla="*/ 466 w 466"/>
                    <a:gd name="T189" fmla="*/ 666 h 66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6" h="666">
                      <a:moveTo>
                        <a:pt x="118" y="666"/>
                      </a:moveTo>
                      <a:lnTo>
                        <a:pt x="118" y="666"/>
                      </a:lnTo>
                      <a:lnTo>
                        <a:pt x="112" y="660"/>
                      </a:lnTo>
                      <a:lnTo>
                        <a:pt x="106" y="658"/>
                      </a:lnTo>
                      <a:lnTo>
                        <a:pt x="94" y="656"/>
                      </a:lnTo>
                      <a:lnTo>
                        <a:pt x="94" y="650"/>
                      </a:lnTo>
                      <a:lnTo>
                        <a:pt x="134" y="598"/>
                      </a:lnTo>
                      <a:lnTo>
                        <a:pt x="132" y="578"/>
                      </a:lnTo>
                      <a:lnTo>
                        <a:pt x="128" y="566"/>
                      </a:lnTo>
                      <a:lnTo>
                        <a:pt x="114" y="566"/>
                      </a:lnTo>
                      <a:lnTo>
                        <a:pt x="104" y="568"/>
                      </a:lnTo>
                      <a:lnTo>
                        <a:pt x="96" y="572"/>
                      </a:lnTo>
                      <a:lnTo>
                        <a:pt x="88" y="576"/>
                      </a:lnTo>
                      <a:lnTo>
                        <a:pt x="60" y="576"/>
                      </a:lnTo>
                      <a:lnTo>
                        <a:pt x="48" y="536"/>
                      </a:lnTo>
                      <a:lnTo>
                        <a:pt x="50" y="514"/>
                      </a:lnTo>
                      <a:lnTo>
                        <a:pt x="52" y="494"/>
                      </a:lnTo>
                      <a:lnTo>
                        <a:pt x="54" y="474"/>
                      </a:lnTo>
                      <a:lnTo>
                        <a:pt x="52" y="466"/>
                      </a:lnTo>
                      <a:lnTo>
                        <a:pt x="52" y="456"/>
                      </a:lnTo>
                      <a:lnTo>
                        <a:pt x="42" y="446"/>
                      </a:lnTo>
                      <a:lnTo>
                        <a:pt x="40" y="434"/>
                      </a:lnTo>
                      <a:lnTo>
                        <a:pt x="38" y="422"/>
                      </a:lnTo>
                      <a:lnTo>
                        <a:pt x="30" y="398"/>
                      </a:lnTo>
                      <a:lnTo>
                        <a:pt x="22" y="376"/>
                      </a:lnTo>
                      <a:lnTo>
                        <a:pt x="16" y="356"/>
                      </a:lnTo>
                      <a:lnTo>
                        <a:pt x="6" y="334"/>
                      </a:lnTo>
                      <a:lnTo>
                        <a:pt x="4" y="326"/>
                      </a:lnTo>
                      <a:lnTo>
                        <a:pt x="2" y="316"/>
                      </a:lnTo>
                      <a:lnTo>
                        <a:pt x="0" y="308"/>
                      </a:lnTo>
                      <a:lnTo>
                        <a:pt x="2" y="300"/>
                      </a:lnTo>
                      <a:lnTo>
                        <a:pt x="6" y="292"/>
                      </a:lnTo>
                      <a:lnTo>
                        <a:pt x="12" y="282"/>
                      </a:lnTo>
                      <a:lnTo>
                        <a:pt x="16" y="280"/>
                      </a:lnTo>
                      <a:lnTo>
                        <a:pt x="20" y="276"/>
                      </a:lnTo>
                      <a:lnTo>
                        <a:pt x="30" y="264"/>
                      </a:lnTo>
                      <a:lnTo>
                        <a:pt x="42" y="240"/>
                      </a:lnTo>
                      <a:lnTo>
                        <a:pt x="42" y="188"/>
                      </a:lnTo>
                      <a:lnTo>
                        <a:pt x="30" y="156"/>
                      </a:lnTo>
                      <a:lnTo>
                        <a:pt x="22" y="146"/>
                      </a:lnTo>
                      <a:lnTo>
                        <a:pt x="46" y="126"/>
                      </a:lnTo>
                      <a:lnTo>
                        <a:pt x="62" y="122"/>
                      </a:lnTo>
                      <a:lnTo>
                        <a:pt x="74" y="118"/>
                      </a:lnTo>
                      <a:lnTo>
                        <a:pt x="78" y="116"/>
                      </a:lnTo>
                      <a:lnTo>
                        <a:pt x="80" y="114"/>
                      </a:lnTo>
                      <a:lnTo>
                        <a:pt x="88" y="114"/>
                      </a:lnTo>
                      <a:lnTo>
                        <a:pt x="94" y="106"/>
                      </a:lnTo>
                      <a:lnTo>
                        <a:pt x="102" y="98"/>
                      </a:lnTo>
                      <a:lnTo>
                        <a:pt x="122" y="84"/>
                      </a:lnTo>
                      <a:lnTo>
                        <a:pt x="142" y="72"/>
                      </a:lnTo>
                      <a:lnTo>
                        <a:pt x="160" y="60"/>
                      </a:lnTo>
                      <a:lnTo>
                        <a:pt x="168" y="52"/>
                      </a:lnTo>
                      <a:lnTo>
                        <a:pt x="176" y="46"/>
                      </a:lnTo>
                      <a:lnTo>
                        <a:pt x="188" y="42"/>
                      </a:lnTo>
                      <a:lnTo>
                        <a:pt x="200" y="38"/>
                      </a:lnTo>
                      <a:lnTo>
                        <a:pt x="226" y="32"/>
                      </a:lnTo>
                      <a:lnTo>
                        <a:pt x="238" y="28"/>
                      </a:lnTo>
                      <a:lnTo>
                        <a:pt x="250" y="22"/>
                      </a:lnTo>
                      <a:lnTo>
                        <a:pt x="256" y="8"/>
                      </a:lnTo>
                      <a:lnTo>
                        <a:pt x="258" y="4"/>
                      </a:lnTo>
                      <a:lnTo>
                        <a:pt x="260" y="2"/>
                      </a:lnTo>
                      <a:lnTo>
                        <a:pt x="270" y="0"/>
                      </a:lnTo>
                      <a:lnTo>
                        <a:pt x="284" y="0"/>
                      </a:lnTo>
                      <a:lnTo>
                        <a:pt x="286" y="48"/>
                      </a:lnTo>
                      <a:lnTo>
                        <a:pt x="292" y="52"/>
                      </a:lnTo>
                      <a:lnTo>
                        <a:pt x="298" y="54"/>
                      </a:lnTo>
                      <a:lnTo>
                        <a:pt x="314" y="56"/>
                      </a:lnTo>
                      <a:lnTo>
                        <a:pt x="320" y="50"/>
                      </a:lnTo>
                      <a:lnTo>
                        <a:pt x="322" y="44"/>
                      </a:lnTo>
                      <a:lnTo>
                        <a:pt x="326" y="34"/>
                      </a:lnTo>
                      <a:lnTo>
                        <a:pt x="330" y="22"/>
                      </a:lnTo>
                      <a:lnTo>
                        <a:pt x="332" y="18"/>
                      </a:lnTo>
                      <a:lnTo>
                        <a:pt x="334" y="14"/>
                      </a:lnTo>
                      <a:lnTo>
                        <a:pt x="338" y="24"/>
                      </a:lnTo>
                      <a:lnTo>
                        <a:pt x="344" y="36"/>
                      </a:lnTo>
                      <a:lnTo>
                        <a:pt x="350" y="42"/>
                      </a:lnTo>
                      <a:lnTo>
                        <a:pt x="356" y="46"/>
                      </a:lnTo>
                      <a:lnTo>
                        <a:pt x="362" y="50"/>
                      </a:lnTo>
                      <a:lnTo>
                        <a:pt x="370" y="54"/>
                      </a:lnTo>
                      <a:lnTo>
                        <a:pt x="384" y="54"/>
                      </a:lnTo>
                      <a:lnTo>
                        <a:pt x="396" y="52"/>
                      </a:lnTo>
                      <a:lnTo>
                        <a:pt x="410" y="48"/>
                      </a:lnTo>
                      <a:lnTo>
                        <a:pt x="424" y="42"/>
                      </a:lnTo>
                      <a:lnTo>
                        <a:pt x="442" y="42"/>
                      </a:lnTo>
                      <a:lnTo>
                        <a:pt x="438" y="48"/>
                      </a:lnTo>
                      <a:lnTo>
                        <a:pt x="432" y="54"/>
                      </a:lnTo>
                      <a:lnTo>
                        <a:pt x="422" y="66"/>
                      </a:lnTo>
                      <a:lnTo>
                        <a:pt x="418" y="74"/>
                      </a:lnTo>
                      <a:lnTo>
                        <a:pt x="414" y="80"/>
                      </a:lnTo>
                      <a:lnTo>
                        <a:pt x="414" y="88"/>
                      </a:lnTo>
                      <a:lnTo>
                        <a:pt x="414" y="96"/>
                      </a:lnTo>
                      <a:lnTo>
                        <a:pt x="428" y="112"/>
                      </a:lnTo>
                      <a:lnTo>
                        <a:pt x="440" y="128"/>
                      </a:lnTo>
                      <a:lnTo>
                        <a:pt x="452" y="146"/>
                      </a:lnTo>
                      <a:lnTo>
                        <a:pt x="466" y="168"/>
                      </a:lnTo>
                      <a:lnTo>
                        <a:pt x="464" y="192"/>
                      </a:lnTo>
                      <a:lnTo>
                        <a:pt x="460" y="196"/>
                      </a:lnTo>
                      <a:lnTo>
                        <a:pt x="456" y="202"/>
                      </a:lnTo>
                      <a:lnTo>
                        <a:pt x="450" y="218"/>
                      </a:lnTo>
                      <a:lnTo>
                        <a:pt x="440" y="228"/>
                      </a:lnTo>
                      <a:lnTo>
                        <a:pt x="430" y="236"/>
                      </a:lnTo>
                      <a:lnTo>
                        <a:pt x="422" y="240"/>
                      </a:lnTo>
                      <a:lnTo>
                        <a:pt x="414" y="242"/>
                      </a:lnTo>
                      <a:lnTo>
                        <a:pt x="396" y="244"/>
                      </a:lnTo>
                      <a:lnTo>
                        <a:pt x="386" y="246"/>
                      </a:lnTo>
                      <a:lnTo>
                        <a:pt x="376" y="250"/>
                      </a:lnTo>
                      <a:lnTo>
                        <a:pt x="360" y="262"/>
                      </a:lnTo>
                      <a:lnTo>
                        <a:pt x="352" y="272"/>
                      </a:lnTo>
                      <a:lnTo>
                        <a:pt x="348" y="276"/>
                      </a:lnTo>
                      <a:lnTo>
                        <a:pt x="348" y="282"/>
                      </a:lnTo>
                      <a:lnTo>
                        <a:pt x="348" y="304"/>
                      </a:lnTo>
                      <a:lnTo>
                        <a:pt x="354" y="312"/>
                      </a:lnTo>
                      <a:lnTo>
                        <a:pt x="356" y="322"/>
                      </a:lnTo>
                      <a:lnTo>
                        <a:pt x="354" y="332"/>
                      </a:lnTo>
                      <a:lnTo>
                        <a:pt x="350" y="344"/>
                      </a:lnTo>
                      <a:lnTo>
                        <a:pt x="328" y="366"/>
                      </a:lnTo>
                      <a:lnTo>
                        <a:pt x="308" y="382"/>
                      </a:lnTo>
                      <a:lnTo>
                        <a:pt x="302" y="386"/>
                      </a:lnTo>
                      <a:lnTo>
                        <a:pt x="298" y="392"/>
                      </a:lnTo>
                      <a:lnTo>
                        <a:pt x="296" y="400"/>
                      </a:lnTo>
                      <a:lnTo>
                        <a:pt x="296" y="408"/>
                      </a:lnTo>
                      <a:lnTo>
                        <a:pt x="300" y="440"/>
                      </a:lnTo>
                      <a:lnTo>
                        <a:pt x="292" y="468"/>
                      </a:lnTo>
                      <a:lnTo>
                        <a:pt x="278" y="480"/>
                      </a:lnTo>
                      <a:lnTo>
                        <a:pt x="270" y="490"/>
                      </a:lnTo>
                      <a:lnTo>
                        <a:pt x="266" y="496"/>
                      </a:lnTo>
                      <a:lnTo>
                        <a:pt x="264" y="502"/>
                      </a:lnTo>
                      <a:lnTo>
                        <a:pt x="264" y="522"/>
                      </a:lnTo>
                      <a:lnTo>
                        <a:pt x="266" y="546"/>
                      </a:lnTo>
                      <a:lnTo>
                        <a:pt x="262" y="560"/>
                      </a:lnTo>
                      <a:lnTo>
                        <a:pt x="256" y="576"/>
                      </a:lnTo>
                      <a:lnTo>
                        <a:pt x="254" y="596"/>
                      </a:lnTo>
                      <a:lnTo>
                        <a:pt x="254" y="614"/>
                      </a:lnTo>
                      <a:lnTo>
                        <a:pt x="260" y="630"/>
                      </a:lnTo>
                      <a:lnTo>
                        <a:pt x="224" y="650"/>
                      </a:lnTo>
                      <a:lnTo>
                        <a:pt x="216" y="642"/>
                      </a:lnTo>
                      <a:lnTo>
                        <a:pt x="206" y="638"/>
                      </a:lnTo>
                      <a:lnTo>
                        <a:pt x="196" y="636"/>
                      </a:lnTo>
                      <a:lnTo>
                        <a:pt x="188" y="638"/>
                      </a:lnTo>
                      <a:lnTo>
                        <a:pt x="178" y="642"/>
                      </a:lnTo>
                      <a:lnTo>
                        <a:pt x="168" y="646"/>
                      </a:lnTo>
                      <a:lnTo>
                        <a:pt x="148" y="654"/>
                      </a:lnTo>
                      <a:lnTo>
                        <a:pt x="134" y="660"/>
                      </a:lnTo>
                      <a:lnTo>
                        <a:pt x="118" y="66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Freeform 17"/>
                <p:cNvSpPr/>
                <p:nvPr/>
              </p:nvSpPr>
              <p:spPr bwMode="auto">
                <a:xfrm>
                  <a:off x="3888944" y="3152414"/>
                  <a:ext cx="1179515" cy="1157444"/>
                </a:xfrm>
                <a:custGeom>
                  <a:avLst/>
                  <a:gdLst>
                    <a:gd name="T0" fmla="*/ 392 w 972"/>
                    <a:gd name="T1" fmla="*/ 934 h 956"/>
                    <a:gd name="T2" fmla="*/ 354 w 972"/>
                    <a:gd name="T3" fmla="*/ 888 h 956"/>
                    <a:gd name="T4" fmla="*/ 366 w 972"/>
                    <a:gd name="T5" fmla="*/ 840 h 956"/>
                    <a:gd name="T6" fmla="*/ 324 w 972"/>
                    <a:gd name="T7" fmla="*/ 780 h 956"/>
                    <a:gd name="T8" fmla="*/ 290 w 972"/>
                    <a:gd name="T9" fmla="*/ 722 h 956"/>
                    <a:gd name="T10" fmla="*/ 248 w 972"/>
                    <a:gd name="T11" fmla="*/ 712 h 956"/>
                    <a:gd name="T12" fmla="*/ 192 w 972"/>
                    <a:gd name="T13" fmla="*/ 608 h 956"/>
                    <a:gd name="T14" fmla="*/ 160 w 972"/>
                    <a:gd name="T15" fmla="*/ 662 h 956"/>
                    <a:gd name="T16" fmla="*/ 140 w 972"/>
                    <a:gd name="T17" fmla="*/ 634 h 956"/>
                    <a:gd name="T18" fmla="*/ 138 w 972"/>
                    <a:gd name="T19" fmla="*/ 590 h 956"/>
                    <a:gd name="T20" fmla="*/ 130 w 972"/>
                    <a:gd name="T21" fmla="*/ 500 h 956"/>
                    <a:gd name="T22" fmla="*/ 150 w 972"/>
                    <a:gd name="T23" fmla="*/ 442 h 956"/>
                    <a:gd name="T24" fmla="*/ 110 w 972"/>
                    <a:gd name="T25" fmla="*/ 312 h 956"/>
                    <a:gd name="T26" fmla="*/ 50 w 972"/>
                    <a:gd name="T27" fmla="*/ 222 h 956"/>
                    <a:gd name="T28" fmla="*/ 6 w 972"/>
                    <a:gd name="T29" fmla="*/ 178 h 956"/>
                    <a:gd name="T30" fmla="*/ 2 w 972"/>
                    <a:gd name="T31" fmla="*/ 134 h 956"/>
                    <a:gd name="T32" fmla="*/ 26 w 972"/>
                    <a:gd name="T33" fmla="*/ 80 h 956"/>
                    <a:gd name="T34" fmla="*/ 74 w 972"/>
                    <a:gd name="T35" fmla="*/ 24 h 956"/>
                    <a:gd name="T36" fmla="*/ 112 w 972"/>
                    <a:gd name="T37" fmla="*/ 64 h 956"/>
                    <a:gd name="T38" fmla="*/ 166 w 972"/>
                    <a:gd name="T39" fmla="*/ 152 h 956"/>
                    <a:gd name="T40" fmla="*/ 200 w 972"/>
                    <a:gd name="T41" fmla="*/ 172 h 956"/>
                    <a:gd name="T42" fmla="*/ 236 w 972"/>
                    <a:gd name="T43" fmla="*/ 158 h 956"/>
                    <a:gd name="T44" fmla="*/ 250 w 972"/>
                    <a:gd name="T45" fmla="*/ 170 h 956"/>
                    <a:gd name="T46" fmla="*/ 290 w 972"/>
                    <a:gd name="T47" fmla="*/ 188 h 956"/>
                    <a:gd name="T48" fmla="*/ 374 w 972"/>
                    <a:gd name="T49" fmla="*/ 166 h 956"/>
                    <a:gd name="T50" fmla="*/ 378 w 972"/>
                    <a:gd name="T51" fmla="*/ 128 h 956"/>
                    <a:gd name="T52" fmla="*/ 370 w 972"/>
                    <a:gd name="T53" fmla="*/ 66 h 956"/>
                    <a:gd name="T54" fmla="*/ 412 w 972"/>
                    <a:gd name="T55" fmla="*/ 100 h 956"/>
                    <a:gd name="T56" fmla="*/ 468 w 972"/>
                    <a:gd name="T57" fmla="*/ 100 h 956"/>
                    <a:gd name="T58" fmla="*/ 472 w 972"/>
                    <a:gd name="T59" fmla="*/ 30 h 956"/>
                    <a:gd name="T60" fmla="*/ 516 w 972"/>
                    <a:gd name="T61" fmla="*/ 0 h 956"/>
                    <a:gd name="T62" fmla="*/ 562 w 972"/>
                    <a:gd name="T63" fmla="*/ 50 h 956"/>
                    <a:gd name="T64" fmla="*/ 628 w 972"/>
                    <a:gd name="T65" fmla="*/ 98 h 956"/>
                    <a:gd name="T66" fmla="*/ 656 w 972"/>
                    <a:gd name="T67" fmla="*/ 150 h 956"/>
                    <a:gd name="T68" fmla="*/ 764 w 972"/>
                    <a:gd name="T69" fmla="*/ 184 h 956"/>
                    <a:gd name="T70" fmla="*/ 812 w 972"/>
                    <a:gd name="T71" fmla="*/ 168 h 956"/>
                    <a:gd name="T72" fmla="*/ 932 w 972"/>
                    <a:gd name="T73" fmla="*/ 208 h 956"/>
                    <a:gd name="T74" fmla="*/ 972 w 972"/>
                    <a:gd name="T75" fmla="*/ 278 h 956"/>
                    <a:gd name="T76" fmla="*/ 908 w 972"/>
                    <a:gd name="T77" fmla="*/ 388 h 956"/>
                    <a:gd name="T78" fmla="*/ 840 w 972"/>
                    <a:gd name="T79" fmla="*/ 418 h 956"/>
                    <a:gd name="T80" fmla="*/ 788 w 972"/>
                    <a:gd name="T81" fmla="*/ 376 h 956"/>
                    <a:gd name="T82" fmla="*/ 764 w 972"/>
                    <a:gd name="T83" fmla="*/ 422 h 956"/>
                    <a:gd name="T84" fmla="*/ 772 w 972"/>
                    <a:gd name="T85" fmla="*/ 478 h 956"/>
                    <a:gd name="T86" fmla="*/ 784 w 972"/>
                    <a:gd name="T87" fmla="*/ 564 h 956"/>
                    <a:gd name="T88" fmla="*/ 810 w 972"/>
                    <a:gd name="T89" fmla="*/ 602 h 956"/>
                    <a:gd name="T90" fmla="*/ 780 w 972"/>
                    <a:gd name="T91" fmla="*/ 646 h 956"/>
                    <a:gd name="T92" fmla="*/ 788 w 972"/>
                    <a:gd name="T93" fmla="*/ 686 h 956"/>
                    <a:gd name="T94" fmla="*/ 848 w 972"/>
                    <a:gd name="T95" fmla="*/ 740 h 956"/>
                    <a:gd name="T96" fmla="*/ 796 w 972"/>
                    <a:gd name="T97" fmla="*/ 758 h 956"/>
                    <a:gd name="T98" fmla="*/ 756 w 972"/>
                    <a:gd name="T99" fmla="*/ 712 h 956"/>
                    <a:gd name="T100" fmla="*/ 716 w 972"/>
                    <a:gd name="T101" fmla="*/ 718 h 956"/>
                    <a:gd name="T102" fmla="*/ 662 w 972"/>
                    <a:gd name="T103" fmla="*/ 706 h 956"/>
                    <a:gd name="T104" fmla="*/ 630 w 972"/>
                    <a:gd name="T105" fmla="*/ 636 h 956"/>
                    <a:gd name="T106" fmla="*/ 578 w 972"/>
                    <a:gd name="T107" fmla="*/ 648 h 956"/>
                    <a:gd name="T108" fmla="*/ 550 w 972"/>
                    <a:gd name="T109" fmla="*/ 682 h 956"/>
                    <a:gd name="T110" fmla="*/ 558 w 972"/>
                    <a:gd name="T111" fmla="*/ 726 h 956"/>
                    <a:gd name="T112" fmla="*/ 558 w 972"/>
                    <a:gd name="T113" fmla="*/ 766 h 956"/>
                    <a:gd name="T114" fmla="*/ 500 w 972"/>
                    <a:gd name="T115" fmla="*/ 810 h 956"/>
                    <a:gd name="T116" fmla="*/ 522 w 972"/>
                    <a:gd name="T117" fmla="*/ 870 h 956"/>
                    <a:gd name="T118" fmla="*/ 522 w 972"/>
                    <a:gd name="T119" fmla="*/ 918 h 9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72"/>
                    <a:gd name="T181" fmla="*/ 0 h 956"/>
                    <a:gd name="T182" fmla="*/ 972 w 972"/>
                    <a:gd name="T183" fmla="*/ 956 h 9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72" h="956">
                      <a:moveTo>
                        <a:pt x="432" y="956"/>
                      </a:moveTo>
                      <a:lnTo>
                        <a:pt x="432" y="956"/>
                      </a:lnTo>
                      <a:lnTo>
                        <a:pt x="422" y="952"/>
                      </a:lnTo>
                      <a:lnTo>
                        <a:pt x="406" y="942"/>
                      </a:lnTo>
                      <a:lnTo>
                        <a:pt x="392" y="934"/>
                      </a:lnTo>
                      <a:lnTo>
                        <a:pt x="380" y="928"/>
                      </a:lnTo>
                      <a:lnTo>
                        <a:pt x="368" y="920"/>
                      </a:lnTo>
                      <a:lnTo>
                        <a:pt x="354" y="904"/>
                      </a:lnTo>
                      <a:lnTo>
                        <a:pt x="354" y="888"/>
                      </a:lnTo>
                      <a:lnTo>
                        <a:pt x="362" y="878"/>
                      </a:lnTo>
                      <a:lnTo>
                        <a:pt x="368" y="866"/>
                      </a:lnTo>
                      <a:lnTo>
                        <a:pt x="370" y="858"/>
                      </a:lnTo>
                      <a:lnTo>
                        <a:pt x="368" y="848"/>
                      </a:lnTo>
                      <a:lnTo>
                        <a:pt x="366" y="840"/>
                      </a:lnTo>
                      <a:lnTo>
                        <a:pt x="362" y="832"/>
                      </a:lnTo>
                      <a:lnTo>
                        <a:pt x="350" y="816"/>
                      </a:lnTo>
                      <a:lnTo>
                        <a:pt x="342" y="808"/>
                      </a:lnTo>
                      <a:lnTo>
                        <a:pt x="336" y="798"/>
                      </a:lnTo>
                      <a:lnTo>
                        <a:pt x="324" y="780"/>
                      </a:lnTo>
                      <a:lnTo>
                        <a:pt x="316" y="764"/>
                      </a:lnTo>
                      <a:lnTo>
                        <a:pt x="306" y="750"/>
                      </a:lnTo>
                      <a:lnTo>
                        <a:pt x="298" y="730"/>
                      </a:lnTo>
                      <a:lnTo>
                        <a:pt x="294" y="726"/>
                      </a:lnTo>
                      <a:lnTo>
                        <a:pt x="290" y="722"/>
                      </a:lnTo>
                      <a:lnTo>
                        <a:pt x="286" y="720"/>
                      </a:lnTo>
                      <a:lnTo>
                        <a:pt x="282" y="720"/>
                      </a:lnTo>
                      <a:lnTo>
                        <a:pt x="266" y="720"/>
                      </a:lnTo>
                      <a:lnTo>
                        <a:pt x="248" y="712"/>
                      </a:lnTo>
                      <a:lnTo>
                        <a:pt x="224" y="678"/>
                      </a:lnTo>
                      <a:lnTo>
                        <a:pt x="206" y="626"/>
                      </a:lnTo>
                      <a:lnTo>
                        <a:pt x="192" y="608"/>
                      </a:lnTo>
                      <a:lnTo>
                        <a:pt x="178" y="608"/>
                      </a:lnTo>
                      <a:lnTo>
                        <a:pt x="170" y="614"/>
                      </a:lnTo>
                      <a:lnTo>
                        <a:pt x="164" y="620"/>
                      </a:lnTo>
                      <a:lnTo>
                        <a:pt x="162" y="630"/>
                      </a:lnTo>
                      <a:lnTo>
                        <a:pt x="162" y="652"/>
                      </a:lnTo>
                      <a:lnTo>
                        <a:pt x="160" y="662"/>
                      </a:lnTo>
                      <a:lnTo>
                        <a:pt x="156" y="674"/>
                      </a:lnTo>
                      <a:lnTo>
                        <a:pt x="148" y="670"/>
                      </a:lnTo>
                      <a:lnTo>
                        <a:pt x="146" y="652"/>
                      </a:lnTo>
                      <a:lnTo>
                        <a:pt x="140" y="634"/>
                      </a:lnTo>
                      <a:lnTo>
                        <a:pt x="134" y="620"/>
                      </a:lnTo>
                      <a:lnTo>
                        <a:pt x="130" y="606"/>
                      </a:lnTo>
                      <a:lnTo>
                        <a:pt x="134" y="602"/>
                      </a:lnTo>
                      <a:lnTo>
                        <a:pt x="136" y="598"/>
                      </a:lnTo>
                      <a:lnTo>
                        <a:pt x="138" y="590"/>
                      </a:lnTo>
                      <a:lnTo>
                        <a:pt x="138" y="576"/>
                      </a:lnTo>
                      <a:lnTo>
                        <a:pt x="142" y="538"/>
                      </a:lnTo>
                      <a:lnTo>
                        <a:pt x="134" y="518"/>
                      </a:lnTo>
                      <a:lnTo>
                        <a:pt x="130" y="500"/>
                      </a:lnTo>
                      <a:lnTo>
                        <a:pt x="128" y="482"/>
                      </a:lnTo>
                      <a:lnTo>
                        <a:pt x="130" y="466"/>
                      </a:lnTo>
                      <a:lnTo>
                        <a:pt x="140" y="454"/>
                      </a:lnTo>
                      <a:lnTo>
                        <a:pt x="150" y="442"/>
                      </a:lnTo>
                      <a:lnTo>
                        <a:pt x="146" y="396"/>
                      </a:lnTo>
                      <a:lnTo>
                        <a:pt x="124" y="364"/>
                      </a:lnTo>
                      <a:lnTo>
                        <a:pt x="114" y="326"/>
                      </a:lnTo>
                      <a:lnTo>
                        <a:pt x="110" y="312"/>
                      </a:lnTo>
                      <a:lnTo>
                        <a:pt x="104" y="300"/>
                      </a:lnTo>
                      <a:lnTo>
                        <a:pt x="84" y="276"/>
                      </a:lnTo>
                      <a:lnTo>
                        <a:pt x="68" y="254"/>
                      </a:lnTo>
                      <a:lnTo>
                        <a:pt x="54" y="232"/>
                      </a:lnTo>
                      <a:lnTo>
                        <a:pt x="50" y="222"/>
                      </a:lnTo>
                      <a:lnTo>
                        <a:pt x="48" y="212"/>
                      </a:lnTo>
                      <a:lnTo>
                        <a:pt x="12" y="188"/>
                      </a:lnTo>
                      <a:lnTo>
                        <a:pt x="6" y="178"/>
                      </a:lnTo>
                      <a:lnTo>
                        <a:pt x="0" y="178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2" y="134"/>
                      </a:lnTo>
                      <a:lnTo>
                        <a:pt x="10" y="130"/>
                      </a:lnTo>
                      <a:lnTo>
                        <a:pt x="16" y="124"/>
                      </a:lnTo>
                      <a:lnTo>
                        <a:pt x="20" y="118"/>
                      </a:lnTo>
                      <a:lnTo>
                        <a:pt x="22" y="110"/>
                      </a:lnTo>
                      <a:lnTo>
                        <a:pt x="24" y="96"/>
                      </a:lnTo>
                      <a:lnTo>
                        <a:pt x="26" y="80"/>
                      </a:lnTo>
                      <a:lnTo>
                        <a:pt x="0" y="50"/>
                      </a:lnTo>
                      <a:lnTo>
                        <a:pt x="0" y="28"/>
                      </a:lnTo>
                      <a:lnTo>
                        <a:pt x="74" y="24"/>
                      </a:lnTo>
                      <a:lnTo>
                        <a:pt x="82" y="28"/>
                      </a:lnTo>
                      <a:lnTo>
                        <a:pt x="92" y="38"/>
                      </a:lnTo>
                      <a:lnTo>
                        <a:pt x="102" y="50"/>
                      </a:lnTo>
                      <a:lnTo>
                        <a:pt x="112" y="64"/>
                      </a:lnTo>
                      <a:lnTo>
                        <a:pt x="112" y="76"/>
                      </a:lnTo>
                      <a:lnTo>
                        <a:pt x="116" y="88"/>
                      </a:lnTo>
                      <a:lnTo>
                        <a:pt x="122" y="98"/>
                      </a:lnTo>
                      <a:lnTo>
                        <a:pt x="128" y="110"/>
                      </a:lnTo>
                      <a:lnTo>
                        <a:pt x="146" y="132"/>
                      </a:lnTo>
                      <a:lnTo>
                        <a:pt x="166" y="152"/>
                      </a:lnTo>
                      <a:lnTo>
                        <a:pt x="174" y="152"/>
                      </a:lnTo>
                      <a:lnTo>
                        <a:pt x="182" y="154"/>
                      </a:lnTo>
                      <a:lnTo>
                        <a:pt x="186" y="156"/>
                      </a:lnTo>
                      <a:lnTo>
                        <a:pt x="190" y="158"/>
                      </a:lnTo>
                      <a:lnTo>
                        <a:pt x="200" y="172"/>
                      </a:lnTo>
                      <a:lnTo>
                        <a:pt x="208" y="170"/>
                      </a:lnTo>
                      <a:lnTo>
                        <a:pt x="216" y="170"/>
                      </a:lnTo>
                      <a:lnTo>
                        <a:pt x="224" y="166"/>
                      </a:lnTo>
                      <a:lnTo>
                        <a:pt x="236" y="158"/>
                      </a:lnTo>
                      <a:lnTo>
                        <a:pt x="242" y="158"/>
                      </a:lnTo>
                      <a:lnTo>
                        <a:pt x="248" y="162"/>
                      </a:lnTo>
                      <a:lnTo>
                        <a:pt x="248" y="166"/>
                      </a:lnTo>
                      <a:lnTo>
                        <a:pt x="250" y="170"/>
                      </a:lnTo>
                      <a:lnTo>
                        <a:pt x="254" y="172"/>
                      </a:lnTo>
                      <a:lnTo>
                        <a:pt x="258" y="174"/>
                      </a:lnTo>
                      <a:lnTo>
                        <a:pt x="270" y="176"/>
                      </a:lnTo>
                      <a:lnTo>
                        <a:pt x="282" y="178"/>
                      </a:lnTo>
                      <a:lnTo>
                        <a:pt x="290" y="188"/>
                      </a:lnTo>
                      <a:lnTo>
                        <a:pt x="310" y="188"/>
                      </a:lnTo>
                      <a:lnTo>
                        <a:pt x="328" y="174"/>
                      </a:lnTo>
                      <a:lnTo>
                        <a:pt x="374" y="166"/>
                      </a:lnTo>
                      <a:lnTo>
                        <a:pt x="378" y="160"/>
                      </a:lnTo>
                      <a:lnTo>
                        <a:pt x="382" y="154"/>
                      </a:lnTo>
                      <a:lnTo>
                        <a:pt x="382" y="142"/>
                      </a:lnTo>
                      <a:lnTo>
                        <a:pt x="378" y="128"/>
                      </a:lnTo>
                      <a:lnTo>
                        <a:pt x="372" y="104"/>
                      </a:lnTo>
                      <a:lnTo>
                        <a:pt x="368" y="92"/>
                      </a:lnTo>
                      <a:lnTo>
                        <a:pt x="366" y="80"/>
                      </a:lnTo>
                      <a:lnTo>
                        <a:pt x="368" y="72"/>
                      </a:lnTo>
                      <a:lnTo>
                        <a:pt x="370" y="66"/>
                      </a:lnTo>
                      <a:lnTo>
                        <a:pt x="376" y="70"/>
                      </a:lnTo>
                      <a:lnTo>
                        <a:pt x="384" y="78"/>
                      </a:lnTo>
                      <a:lnTo>
                        <a:pt x="392" y="84"/>
                      </a:lnTo>
                      <a:lnTo>
                        <a:pt x="406" y="92"/>
                      </a:lnTo>
                      <a:lnTo>
                        <a:pt x="412" y="100"/>
                      </a:lnTo>
                      <a:lnTo>
                        <a:pt x="424" y="104"/>
                      </a:lnTo>
                      <a:lnTo>
                        <a:pt x="438" y="104"/>
                      </a:lnTo>
                      <a:lnTo>
                        <a:pt x="452" y="104"/>
                      </a:lnTo>
                      <a:lnTo>
                        <a:pt x="468" y="100"/>
                      </a:lnTo>
                      <a:lnTo>
                        <a:pt x="484" y="84"/>
                      </a:lnTo>
                      <a:lnTo>
                        <a:pt x="482" y="64"/>
                      </a:lnTo>
                      <a:lnTo>
                        <a:pt x="478" y="50"/>
                      </a:lnTo>
                      <a:lnTo>
                        <a:pt x="474" y="40"/>
                      </a:lnTo>
                      <a:lnTo>
                        <a:pt x="472" y="30"/>
                      </a:lnTo>
                      <a:lnTo>
                        <a:pt x="482" y="18"/>
                      </a:lnTo>
                      <a:lnTo>
                        <a:pt x="494" y="8"/>
                      </a:lnTo>
                      <a:lnTo>
                        <a:pt x="502" y="2"/>
                      </a:lnTo>
                      <a:lnTo>
                        <a:pt x="508" y="0"/>
                      </a:lnTo>
                      <a:lnTo>
                        <a:pt x="516" y="0"/>
                      </a:lnTo>
                      <a:lnTo>
                        <a:pt x="526" y="4"/>
                      </a:lnTo>
                      <a:lnTo>
                        <a:pt x="530" y="16"/>
                      </a:lnTo>
                      <a:lnTo>
                        <a:pt x="536" y="26"/>
                      </a:lnTo>
                      <a:lnTo>
                        <a:pt x="546" y="36"/>
                      </a:lnTo>
                      <a:lnTo>
                        <a:pt x="562" y="50"/>
                      </a:lnTo>
                      <a:lnTo>
                        <a:pt x="588" y="60"/>
                      </a:lnTo>
                      <a:lnTo>
                        <a:pt x="598" y="72"/>
                      </a:lnTo>
                      <a:lnTo>
                        <a:pt x="612" y="84"/>
                      </a:lnTo>
                      <a:lnTo>
                        <a:pt x="628" y="98"/>
                      </a:lnTo>
                      <a:lnTo>
                        <a:pt x="636" y="106"/>
                      </a:lnTo>
                      <a:lnTo>
                        <a:pt x="642" y="118"/>
                      </a:lnTo>
                      <a:lnTo>
                        <a:pt x="650" y="138"/>
                      </a:lnTo>
                      <a:lnTo>
                        <a:pt x="656" y="150"/>
                      </a:lnTo>
                      <a:lnTo>
                        <a:pt x="666" y="164"/>
                      </a:lnTo>
                      <a:lnTo>
                        <a:pt x="678" y="176"/>
                      </a:lnTo>
                      <a:lnTo>
                        <a:pt x="686" y="182"/>
                      </a:lnTo>
                      <a:lnTo>
                        <a:pt x="694" y="184"/>
                      </a:lnTo>
                      <a:lnTo>
                        <a:pt x="764" y="184"/>
                      </a:lnTo>
                      <a:lnTo>
                        <a:pt x="774" y="178"/>
                      </a:lnTo>
                      <a:lnTo>
                        <a:pt x="786" y="172"/>
                      </a:lnTo>
                      <a:lnTo>
                        <a:pt x="798" y="168"/>
                      </a:lnTo>
                      <a:lnTo>
                        <a:pt x="812" y="168"/>
                      </a:lnTo>
                      <a:lnTo>
                        <a:pt x="858" y="184"/>
                      </a:lnTo>
                      <a:lnTo>
                        <a:pt x="900" y="184"/>
                      </a:lnTo>
                      <a:lnTo>
                        <a:pt x="920" y="202"/>
                      </a:lnTo>
                      <a:lnTo>
                        <a:pt x="932" y="208"/>
                      </a:lnTo>
                      <a:lnTo>
                        <a:pt x="952" y="210"/>
                      </a:lnTo>
                      <a:lnTo>
                        <a:pt x="972" y="228"/>
                      </a:lnTo>
                      <a:lnTo>
                        <a:pt x="972" y="278"/>
                      </a:lnTo>
                      <a:lnTo>
                        <a:pt x="958" y="296"/>
                      </a:lnTo>
                      <a:lnTo>
                        <a:pt x="946" y="316"/>
                      </a:lnTo>
                      <a:lnTo>
                        <a:pt x="938" y="336"/>
                      </a:lnTo>
                      <a:lnTo>
                        <a:pt x="930" y="358"/>
                      </a:lnTo>
                      <a:lnTo>
                        <a:pt x="908" y="388"/>
                      </a:lnTo>
                      <a:lnTo>
                        <a:pt x="880" y="418"/>
                      </a:lnTo>
                      <a:lnTo>
                        <a:pt x="866" y="422"/>
                      </a:lnTo>
                      <a:lnTo>
                        <a:pt x="856" y="422"/>
                      </a:lnTo>
                      <a:lnTo>
                        <a:pt x="846" y="420"/>
                      </a:lnTo>
                      <a:lnTo>
                        <a:pt x="840" y="418"/>
                      </a:lnTo>
                      <a:lnTo>
                        <a:pt x="828" y="406"/>
                      </a:lnTo>
                      <a:lnTo>
                        <a:pt x="812" y="394"/>
                      </a:lnTo>
                      <a:lnTo>
                        <a:pt x="806" y="388"/>
                      </a:lnTo>
                      <a:lnTo>
                        <a:pt x="800" y="382"/>
                      </a:lnTo>
                      <a:lnTo>
                        <a:pt x="788" y="376"/>
                      </a:lnTo>
                      <a:lnTo>
                        <a:pt x="778" y="374"/>
                      </a:lnTo>
                      <a:lnTo>
                        <a:pt x="768" y="374"/>
                      </a:lnTo>
                      <a:lnTo>
                        <a:pt x="764" y="382"/>
                      </a:lnTo>
                      <a:lnTo>
                        <a:pt x="764" y="422"/>
                      </a:lnTo>
                      <a:lnTo>
                        <a:pt x="768" y="434"/>
                      </a:lnTo>
                      <a:lnTo>
                        <a:pt x="772" y="446"/>
                      </a:lnTo>
                      <a:lnTo>
                        <a:pt x="772" y="460"/>
                      </a:lnTo>
                      <a:lnTo>
                        <a:pt x="772" y="478"/>
                      </a:lnTo>
                      <a:lnTo>
                        <a:pt x="770" y="492"/>
                      </a:lnTo>
                      <a:lnTo>
                        <a:pt x="766" y="510"/>
                      </a:lnTo>
                      <a:lnTo>
                        <a:pt x="766" y="528"/>
                      </a:lnTo>
                      <a:lnTo>
                        <a:pt x="768" y="548"/>
                      </a:lnTo>
                      <a:lnTo>
                        <a:pt x="784" y="564"/>
                      </a:lnTo>
                      <a:lnTo>
                        <a:pt x="790" y="568"/>
                      </a:lnTo>
                      <a:lnTo>
                        <a:pt x="796" y="574"/>
                      </a:lnTo>
                      <a:lnTo>
                        <a:pt x="802" y="582"/>
                      </a:lnTo>
                      <a:lnTo>
                        <a:pt x="808" y="592"/>
                      </a:lnTo>
                      <a:lnTo>
                        <a:pt x="810" y="602"/>
                      </a:lnTo>
                      <a:lnTo>
                        <a:pt x="810" y="612"/>
                      </a:lnTo>
                      <a:lnTo>
                        <a:pt x="808" y="622"/>
                      </a:lnTo>
                      <a:lnTo>
                        <a:pt x="800" y="632"/>
                      </a:lnTo>
                      <a:lnTo>
                        <a:pt x="786" y="640"/>
                      </a:lnTo>
                      <a:lnTo>
                        <a:pt x="780" y="646"/>
                      </a:lnTo>
                      <a:lnTo>
                        <a:pt x="778" y="650"/>
                      </a:lnTo>
                      <a:lnTo>
                        <a:pt x="776" y="656"/>
                      </a:lnTo>
                      <a:lnTo>
                        <a:pt x="776" y="674"/>
                      </a:lnTo>
                      <a:lnTo>
                        <a:pt x="782" y="680"/>
                      </a:lnTo>
                      <a:lnTo>
                        <a:pt x="788" y="686"/>
                      </a:lnTo>
                      <a:lnTo>
                        <a:pt x="806" y="694"/>
                      </a:lnTo>
                      <a:lnTo>
                        <a:pt x="828" y="702"/>
                      </a:lnTo>
                      <a:lnTo>
                        <a:pt x="840" y="710"/>
                      </a:lnTo>
                      <a:lnTo>
                        <a:pt x="850" y="718"/>
                      </a:lnTo>
                      <a:lnTo>
                        <a:pt x="848" y="740"/>
                      </a:lnTo>
                      <a:lnTo>
                        <a:pt x="846" y="752"/>
                      </a:lnTo>
                      <a:lnTo>
                        <a:pt x="842" y="756"/>
                      </a:lnTo>
                      <a:lnTo>
                        <a:pt x="840" y="762"/>
                      </a:lnTo>
                      <a:lnTo>
                        <a:pt x="818" y="760"/>
                      </a:lnTo>
                      <a:lnTo>
                        <a:pt x="796" y="758"/>
                      </a:lnTo>
                      <a:lnTo>
                        <a:pt x="778" y="754"/>
                      </a:lnTo>
                      <a:lnTo>
                        <a:pt x="764" y="748"/>
                      </a:lnTo>
                      <a:lnTo>
                        <a:pt x="762" y="734"/>
                      </a:lnTo>
                      <a:lnTo>
                        <a:pt x="760" y="722"/>
                      </a:lnTo>
                      <a:lnTo>
                        <a:pt x="756" y="712"/>
                      </a:lnTo>
                      <a:lnTo>
                        <a:pt x="752" y="702"/>
                      </a:lnTo>
                      <a:lnTo>
                        <a:pt x="744" y="704"/>
                      </a:lnTo>
                      <a:lnTo>
                        <a:pt x="736" y="704"/>
                      </a:lnTo>
                      <a:lnTo>
                        <a:pt x="726" y="710"/>
                      </a:lnTo>
                      <a:lnTo>
                        <a:pt x="716" y="718"/>
                      </a:lnTo>
                      <a:lnTo>
                        <a:pt x="706" y="724"/>
                      </a:lnTo>
                      <a:lnTo>
                        <a:pt x="680" y="724"/>
                      </a:lnTo>
                      <a:lnTo>
                        <a:pt x="670" y="716"/>
                      </a:lnTo>
                      <a:lnTo>
                        <a:pt x="662" y="706"/>
                      </a:lnTo>
                      <a:lnTo>
                        <a:pt x="656" y="698"/>
                      </a:lnTo>
                      <a:lnTo>
                        <a:pt x="652" y="688"/>
                      </a:lnTo>
                      <a:lnTo>
                        <a:pt x="646" y="668"/>
                      </a:lnTo>
                      <a:lnTo>
                        <a:pt x="642" y="652"/>
                      </a:lnTo>
                      <a:lnTo>
                        <a:pt x="630" y="636"/>
                      </a:lnTo>
                      <a:lnTo>
                        <a:pt x="604" y="636"/>
                      </a:lnTo>
                      <a:lnTo>
                        <a:pt x="594" y="636"/>
                      </a:lnTo>
                      <a:lnTo>
                        <a:pt x="588" y="638"/>
                      </a:lnTo>
                      <a:lnTo>
                        <a:pt x="582" y="642"/>
                      </a:lnTo>
                      <a:lnTo>
                        <a:pt x="578" y="648"/>
                      </a:lnTo>
                      <a:lnTo>
                        <a:pt x="574" y="658"/>
                      </a:lnTo>
                      <a:lnTo>
                        <a:pt x="572" y="670"/>
                      </a:lnTo>
                      <a:lnTo>
                        <a:pt x="564" y="676"/>
                      </a:lnTo>
                      <a:lnTo>
                        <a:pt x="556" y="680"/>
                      </a:lnTo>
                      <a:lnTo>
                        <a:pt x="550" y="682"/>
                      </a:lnTo>
                      <a:lnTo>
                        <a:pt x="542" y="686"/>
                      </a:lnTo>
                      <a:lnTo>
                        <a:pt x="542" y="704"/>
                      </a:lnTo>
                      <a:lnTo>
                        <a:pt x="550" y="712"/>
                      </a:lnTo>
                      <a:lnTo>
                        <a:pt x="558" y="726"/>
                      </a:lnTo>
                      <a:lnTo>
                        <a:pt x="562" y="732"/>
                      </a:lnTo>
                      <a:lnTo>
                        <a:pt x="564" y="740"/>
                      </a:lnTo>
                      <a:lnTo>
                        <a:pt x="564" y="748"/>
                      </a:lnTo>
                      <a:lnTo>
                        <a:pt x="562" y="758"/>
                      </a:lnTo>
                      <a:lnTo>
                        <a:pt x="558" y="766"/>
                      </a:lnTo>
                      <a:lnTo>
                        <a:pt x="552" y="772"/>
                      </a:lnTo>
                      <a:lnTo>
                        <a:pt x="536" y="782"/>
                      </a:lnTo>
                      <a:lnTo>
                        <a:pt x="508" y="800"/>
                      </a:lnTo>
                      <a:lnTo>
                        <a:pt x="500" y="810"/>
                      </a:lnTo>
                      <a:lnTo>
                        <a:pt x="500" y="850"/>
                      </a:lnTo>
                      <a:lnTo>
                        <a:pt x="504" y="856"/>
                      </a:lnTo>
                      <a:lnTo>
                        <a:pt x="508" y="860"/>
                      </a:lnTo>
                      <a:lnTo>
                        <a:pt x="518" y="866"/>
                      </a:lnTo>
                      <a:lnTo>
                        <a:pt x="522" y="870"/>
                      </a:lnTo>
                      <a:lnTo>
                        <a:pt x="526" y="878"/>
                      </a:lnTo>
                      <a:lnTo>
                        <a:pt x="528" y="888"/>
                      </a:lnTo>
                      <a:lnTo>
                        <a:pt x="530" y="902"/>
                      </a:lnTo>
                      <a:lnTo>
                        <a:pt x="522" y="918"/>
                      </a:lnTo>
                      <a:lnTo>
                        <a:pt x="510" y="924"/>
                      </a:lnTo>
                      <a:lnTo>
                        <a:pt x="498" y="930"/>
                      </a:lnTo>
                      <a:lnTo>
                        <a:pt x="432" y="95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Freeform 18"/>
                <p:cNvSpPr/>
                <p:nvPr/>
              </p:nvSpPr>
              <p:spPr bwMode="auto">
                <a:xfrm>
                  <a:off x="1681973" y="2651177"/>
                  <a:ext cx="2366310" cy="1445595"/>
                </a:xfrm>
                <a:custGeom>
                  <a:avLst/>
                  <a:gdLst>
                    <a:gd name="T0" fmla="*/ 1244 w 1950"/>
                    <a:gd name="T1" fmla="*/ 1192 h 1194"/>
                    <a:gd name="T2" fmla="*/ 1218 w 1950"/>
                    <a:gd name="T3" fmla="*/ 1156 h 1194"/>
                    <a:gd name="T4" fmla="*/ 1200 w 1950"/>
                    <a:gd name="T5" fmla="*/ 1100 h 1194"/>
                    <a:gd name="T6" fmla="*/ 1152 w 1950"/>
                    <a:gd name="T7" fmla="*/ 1058 h 1194"/>
                    <a:gd name="T8" fmla="*/ 1050 w 1950"/>
                    <a:gd name="T9" fmla="*/ 1000 h 1194"/>
                    <a:gd name="T10" fmla="*/ 970 w 1950"/>
                    <a:gd name="T11" fmla="*/ 1022 h 1194"/>
                    <a:gd name="T12" fmla="*/ 928 w 1950"/>
                    <a:gd name="T13" fmla="*/ 1096 h 1194"/>
                    <a:gd name="T14" fmla="*/ 898 w 1950"/>
                    <a:gd name="T15" fmla="*/ 1042 h 1194"/>
                    <a:gd name="T16" fmla="*/ 872 w 1950"/>
                    <a:gd name="T17" fmla="*/ 992 h 1194"/>
                    <a:gd name="T18" fmla="*/ 754 w 1950"/>
                    <a:gd name="T19" fmla="*/ 1010 h 1194"/>
                    <a:gd name="T20" fmla="*/ 634 w 1950"/>
                    <a:gd name="T21" fmla="*/ 966 h 1194"/>
                    <a:gd name="T22" fmla="*/ 580 w 1950"/>
                    <a:gd name="T23" fmla="*/ 900 h 1194"/>
                    <a:gd name="T24" fmla="*/ 492 w 1950"/>
                    <a:gd name="T25" fmla="*/ 842 h 1194"/>
                    <a:gd name="T26" fmla="*/ 468 w 1950"/>
                    <a:gd name="T27" fmla="*/ 764 h 1194"/>
                    <a:gd name="T28" fmla="*/ 390 w 1950"/>
                    <a:gd name="T29" fmla="*/ 726 h 1194"/>
                    <a:gd name="T30" fmla="*/ 284 w 1950"/>
                    <a:gd name="T31" fmla="*/ 610 h 1194"/>
                    <a:gd name="T32" fmla="*/ 182 w 1950"/>
                    <a:gd name="T33" fmla="*/ 630 h 1194"/>
                    <a:gd name="T34" fmla="*/ 142 w 1950"/>
                    <a:gd name="T35" fmla="*/ 552 h 1194"/>
                    <a:gd name="T36" fmla="*/ 12 w 1950"/>
                    <a:gd name="T37" fmla="*/ 454 h 1194"/>
                    <a:gd name="T38" fmla="*/ 8 w 1950"/>
                    <a:gd name="T39" fmla="*/ 412 h 1194"/>
                    <a:gd name="T40" fmla="*/ 16 w 1950"/>
                    <a:gd name="T41" fmla="*/ 290 h 1194"/>
                    <a:gd name="T42" fmla="*/ 54 w 1950"/>
                    <a:gd name="T43" fmla="*/ 300 h 1194"/>
                    <a:gd name="T44" fmla="*/ 104 w 1950"/>
                    <a:gd name="T45" fmla="*/ 280 h 1194"/>
                    <a:gd name="T46" fmla="*/ 78 w 1950"/>
                    <a:gd name="T47" fmla="*/ 126 h 1194"/>
                    <a:gd name="T48" fmla="*/ 146 w 1950"/>
                    <a:gd name="T49" fmla="*/ 98 h 1194"/>
                    <a:gd name="T50" fmla="*/ 216 w 1950"/>
                    <a:gd name="T51" fmla="*/ 72 h 1194"/>
                    <a:gd name="T52" fmla="*/ 304 w 1950"/>
                    <a:gd name="T53" fmla="*/ 6 h 1194"/>
                    <a:gd name="T54" fmla="*/ 386 w 1950"/>
                    <a:gd name="T55" fmla="*/ 48 h 1194"/>
                    <a:gd name="T56" fmla="*/ 470 w 1950"/>
                    <a:gd name="T57" fmla="*/ 10 h 1194"/>
                    <a:gd name="T58" fmla="*/ 510 w 1950"/>
                    <a:gd name="T59" fmla="*/ 56 h 1194"/>
                    <a:gd name="T60" fmla="*/ 622 w 1950"/>
                    <a:gd name="T61" fmla="*/ 72 h 1194"/>
                    <a:gd name="T62" fmla="*/ 710 w 1950"/>
                    <a:gd name="T63" fmla="*/ 56 h 1194"/>
                    <a:gd name="T64" fmla="*/ 804 w 1950"/>
                    <a:gd name="T65" fmla="*/ 44 h 1194"/>
                    <a:gd name="T66" fmla="*/ 898 w 1950"/>
                    <a:gd name="T67" fmla="*/ 30 h 1194"/>
                    <a:gd name="T68" fmla="*/ 1046 w 1950"/>
                    <a:gd name="T69" fmla="*/ 38 h 1194"/>
                    <a:gd name="T70" fmla="*/ 1106 w 1950"/>
                    <a:gd name="T71" fmla="*/ 114 h 1194"/>
                    <a:gd name="T72" fmla="*/ 1092 w 1950"/>
                    <a:gd name="T73" fmla="*/ 220 h 1194"/>
                    <a:gd name="T74" fmla="*/ 1118 w 1950"/>
                    <a:gd name="T75" fmla="*/ 378 h 1194"/>
                    <a:gd name="T76" fmla="*/ 1192 w 1950"/>
                    <a:gd name="T77" fmla="*/ 440 h 1194"/>
                    <a:gd name="T78" fmla="*/ 1308 w 1950"/>
                    <a:gd name="T79" fmla="*/ 502 h 1194"/>
                    <a:gd name="T80" fmla="*/ 1406 w 1950"/>
                    <a:gd name="T81" fmla="*/ 546 h 1194"/>
                    <a:gd name="T82" fmla="*/ 1586 w 1950"/>
                    <a:gd name="T83" fmla="*/ 576 h 1194"/>
                    <a:gd name="T84" fmla="*/ 1666 w 1950"/>
                    <a:gd name="T85" fmla="*/ 682 h 1194"/>
                    <a:gd name="T86" fmla="*/ 1706 w 1950"/>
                    <a:gd name="T87" fmla="*/ 676 h 1194"/>
                    <a:gd name="T88" fmla="*/ 1794 w 1950"/>
                    <a:gd name="T89" fmla="*/ 616 h 1194"/>
                    <a:gd name="T90" fmla="*/ 1848 w 1950"/>
                    <a:gd name="T91" fmla="*/ 632 h 1194"/>
                    <a:gd name="T92" fmla="*/ 1926 w 1950"/>
                    <a:gd name="T93" fmla="*/ 788 h 1194"/>
                    <a:gd name="T94" fmla="*/ 1930 w 1950"/>
                    <a:gd name="T95" fmla="*/ 878 h 1194"/>
                    <a:gd name="T96" fmla="*/ 1940 w 1950"/>
                    <a:gd name="T97" fmla="*/ 976 h 1194"/>
                    <a:gd name="T98" fmla="*/ 1930 w 1950"/>
                    <a:gd name="T99" fmla="*/ 1002 h 1194"/>
                    <a:gd name="T100" fmla="*/ 1872 w 1950"/>
                    <a:gd name="T101" fmla="*/ 1006 h 1194"/>
                    <a:gd name="T102" fmla="*/ 1866 w 1950"/>
                    <a:gd name="T103" fmla="*/ 1096 h 1194"/>
                    <a:gd name="T104" fmla="*/ 1772 w 1950"/>
                    <a:gd name="T105" fmla="*/ 1052 h 1194"/>
                    <a:gd name="T106" fmla="*/ 1744 w 1950"/>
                    <a:gd name="T107" fmla="*/ 1124 h 1194"/>
                    <a:gd name="T108" fmla="*/ 1696 w 1950"/>
                    <a:gd name="T109" fmla="*/ 1086 h 1194"/>
                    <a:gd name="T110" fmla="*/ 1594 w 1950"/>
                    <a:gd name="T111" fmla="*/ 1048 h 1194"/>
                    <a:gd name="T112" fmla="*/ 1498 w 1950"/>
                    <a:gd name="T113" fmla="*/ 1102 h 1194"/>
                    <a:gd name="T114" fmla="*/ 1430 w 1950"/>
                    <a:gd name="T115" fmla="*/ 1144 h 1194"/>
                    <a:gd name="T116" fmla="*/ 1342 w 1950"/>
                    <a:gd name="T117" fmla="*/ 1194 h 11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950"/>
                    <a:gd name="T178" fmla="*/ 0 h 1194"/>
                    <a:gd name="T179" fmla="*/ 1950 w 1950"/>
                    <a:gd name="T180" fmla="*/ 1194 h 11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950" h="1194">
                      <a:moveTo>
                        <a:pt x="1342" y="1194"/>
                      </a:moveTo>
                      <a:lnTo>
                        <a:pt x="1342" y="1194"/>
                      </a:lnTo>
                      <a:lnTo>
                        <a:pt x="1336" y="1192"/>
                      </a:lnTo>
                      <a:lnTo>
                        <a:pt x="1324" y="1188"/>
                      </a:lnTo>
                      <a:lnTo>
                        <a:pt x="1298" y="1186"/>
                      </a:lnTo>
                      <a:lnTo>
                        <a:pt x="1258" y="1186"/>
                      </a:lnTo>
                      <a:lnTo>
                        <a:pt x="1244" y="1192"/>
                      </a:lnTo>
                      <a:lnTo>
                        <a:pt x="1226" y="1188"/>
                      </a:lnTo>
                      <a:lnTo>
                        <a:pt x="1216" y="1184"/>
                      </a:lnTo>
                      <a:lnTo>
                        <a:pt x="1212" y="1182"/>
                      </a:lnTo>
                      <a:lnTo>
                        <a:pt x="1210" y="1180"/>
                      </a:lnTo>
                      <a:lnTo>
                        <a:pt x="1210" y="1172"/>
                      </a:lnTo>
                      <a:lnTo>
                        <a:pt x="1214" y="1164"/>
                      </a:lnTo>
                      <a:lnTo>
                        <a:pt x="1218" y="1156"/>
                      </a:lnTo>
                      <a:lnTo>
                        <a:pt x="1224" y="1146"/>
                      </a:lnTo>
                      <a:lnTo>
                        <a:pt x="1228" y="1136"/>
                      </a:lnTo>
                      <a:lnTo>
                        <a:pt x="1228" y="1114"/>
                      </a:lnTo>
                      <a:lnTo>
                        <a:pt x="1216" y="1108"/>
                      </a:lnTo>
                      <a:lnTo>
                        <a:pt x="1206" y="1104"/>
                      </a:lnTo>
                      <a:lnTo>
                        <a:pt x="1200" y="1100"/>
                      </a:lnTo>
                      <a:lnTo>
                        <a:pt x="1194" y="1094"/>
                      </a:lnTo>
                      <a:lnTo>
                        <a:pt x="1192" y="1088"/>
                      </a:lnTo>
                      <a:lnTo>
                        <a:pt x="1190" y="1082"/>
                      </a:lnTo>
                      <a:lnTo>
                        <a:pt x="1186" y="1068"/>
                      </a:lnTo>
                      <a:lnTo>
                        <a:pt x="1180" y="1058"/>
                      </a:lnTo>
                      <a:lnTo>
                        <a:pt x="1152" y="1058"/>
                      </a:lnTo>
                      <a:lnTo>
                        <a:pt x="1128" y="1052"/>
                      </a:lnTo>
                      <a:lnTo>
                        <a:pt x="1112" y="1028"/>
                      </a:lnTo>
                      <a:lnTo>
                        <a:pt x="1092" y="1022"/>
                      </a:lnTo>
                      <a:lnTo>
                        <a:pt x="1074" y="1014"/>
                      </a:lnTo>
                      <a:lnTo>
                        <a:pt x="1060" y="1006"/>
                      </a:lnTo>
                      <a:lnTo>
                        <a:pt x="1050" y="1000"/>
                      </a:lnTo>
                      <a:lnTo>
                        <a:pt x="1038" y="994"/>
                      </a:lnTo>
                      <a:lnTo>
                        <a:pt x="1002" y="994"/>
                      </a:lnTo>
                      <a:lnTo>
                        <a:pt x="992" y="1002"/>
                      </a:lnTo>
                      <a:lnTo>
                        <a:pt x="982" y="1012"/>
                      </a:lnTo>
                      <a:lnTo>
                        <a:pt x="970" y="1022"/>
                      </a:lnTo>
                      <a:lnTo>
                        <a:pt x="956" y="1028"/>
                      </a:lnTo>
                      <a:lnTo>
                        <a:pt x="944" y="1040"/>
                      </a:lnTo>
                      <a:lnTo>
                        <a:pt x="936" y="1056"/>
                      </a:lnTo>
                      <a:lnTo>
                        <a:pt x="932" y="1076"/>
                      </a:lnTo>
                      <a:lnTo>
                        <a:pt x="928" y="1096"/>
                      </a:lnTo>
                      <a:lnTo>
                        <a:pt x="912" y="1092"/>
                      </a:lnTo>
                      <a:lnTo>
                        <a:pt x="906" y="1090"/>
                      </a:lnTo>
                      <a:lnTo>
                        <a:pt x="902" y="1086"/>
                      </a:lnTo>
                      <a:lnTo>
                        <a:pt x="896" y="1076"/>
                      </a:lnTo>
                      <a:lnTo>
                        <a:pt x="894" y="1066"/>
                      </a:lnTo>
                      <a:lnTo>
                        <a:pt x="894" y="1054"/>
                      </a:lnTo>
                      <a:lnTo>
                        <a:pt x="898" y="1042"/>
                      </a:lnTo>
                      <a:lnTo>
                        <a:pt x="902" y="1030"/>
                      </a:lnTo>
                      <a:lnTo>
                        <a:pt x="908" y="1020"/>
                      </a:lnTo>
                      <a:lnTo>
                        <a:pt x="908" y="1004"/>
                      </a:lnTo>
                      <a:lnTo>
                        <a:pt x="894" y="996"/>
                      </a:lnTo>
                      <a:lnTo>
                        <a:pt x="886" y="992"/>
                      </a:lnTo>
                      <a:lnTo>
                        <a:pt x="872" y="992"/>
                      </a:lnTo>
                      <a:lnTo>
                        <a:pt x="822" y="1002"/>
                      </a:lnTo>
                      <a:lnTo>
                        <a:pt x="802" y="1008"/>
                      </a:lnTo>
                      <a:lnTo>
                        <a:pt x="782" y="1018"/>
                      </a:lnTo>
                      <a:lnTo>
                        <a:pt x="772" y="1016"/>
                      </a:lnTo>
                      <a:lnTo>
                        <a:pt x="762" y="1014"/>
                      </a:lnTo>
                      <a:lnTo>
                        <a:pt x="754" y="1010"/>
                      </a:lnTo>
                      <a:lnTo>
                        <a:pt x="748" y="1006"/>
                      </a:lnTo>
                      <a:lnTo>
                        <a:pt x="736" y="994"/>
                      </a:lnTo>
                      <a:lnTo>
                        <a:pt x="728" y="982"/>
                      </a:lnTo>
                      <a:lnTo>
                        <a:pt x="714" y="966"/>
                      </a:lnTo>
                      <a:lnTo>
                        <a:pt x="634" y="966"/>
                      </a:lnTo>
                      <a:lnTo>
                        <a:pt x="626" y="960"/>
                      </a:lnTo>
                      <a:lnTo>
                        <a:pt x="620" y="954"/>
                      </a:lnTo>
                      <a:lnTo>
                        <a:pt x="612" y="938"/>
                      </a:lnTo>
                      <a:lnTo>
                        <a:pt x="606" y="922"/>
                      </a:lnTo>
                      <a:lnTo>
                        <a:pt x="600" y="908"/>
                      </a:lnTo>
                      <a:lnTo>
                        <a:pt x="584" y="904"/>
                      </a:lnTo>
                      <a:lnTo>
                        <a:pt x="580" y="900"/>
                      </a:lnTo>
                      <a:lnTo>
                        <a:pt x="576" y="894"/>
                      </a:lnTo>
                      <a:lnTo>
                        <a:pt x="554" y="878"/>
                      </a:lnTo>
                      <a:lnTo>
                        <a:pt x="514" y="864"/>
                      </a:lnTo>
                      <a:lnTo>
                        <a:pt x="500" y="852"/>
                      </a:lnTo>
                      <a:lnTo>
                        <a:pt x="492" y="842"/>
                      </a:lnTo>
                      <a:lnTo>
                        <a:pt x="486" y="832"/>
                      </a:lnTo>
                      <a:lnTo>
                        <a:pt x="482" y="824"/>
                      </a:lnTo>
                      <a:lnTo>
                        <a:pt x="480" y="816"/>
                      </a:lnTo>
                      <a:lnTo>
                        <a:pt x="480" y="808"/>
                      </a:lnTo>
                      <a:lnTo>
                        <a:pt x="478" y="784"/>
                      </a:lnTo>
                      <a:lnTo>
                        <a:pt x="468" y="764"/>
                      </a:lnTo>
                      <a:lnTo>
                        <a:pt x="424" y="766"/>
                      </a:lnTo>
                      <a:lnTo>
                        <a:pt x="406" y="758"/>
                      </a:lnTo>
                      <a:lnTo>
                        <a:pt x="400" y="754"/>
                      </a:lnTo>
                      <a:lnTo>
                        <a:pt x="396" y="750"/>
                      </a:lnTo>
                      <a:lnTo>
                        <a:pt x="392" y="740"/>
                      </a:lnTo>
                      <a:lnTo>
                        <a:pt x="390" y="726"/>
                      </a:lnTo>
                      <a:lnTo>
                        <a:pt x="380" y="716"/>
                      </a:lnTo>
                      <a:lnTo>
                        <a:pt x="372" y="710"/>
                      </a:lnTo>
                      <a:lnTo>
                        <a:pt x="358" y="700"/>
                      </a:lnTo>
                      <a:lnTo>
                        <a:pt x="318" y="666"/>
                      </a:lnTo>
                      <a:lnTo>
                        <a:pt x="284" y="610"/>
                      </a:lnTo>
                      <a:lnTo>
                        <a:pt x="260" y="610"/>
                      </a:lnTo>
                      <a:lnTo>
                        <a:pt x="252" y="612"/>
                      </a:lnTo>
                      <a:lnTo>
                        <a:pt x="242" y="616"/>
                      </a:lnTo>
                      <a:lnTo>
                        <a:pt x="230" y="622"/>
                      </a:lnTo>
                      <a:lnTo>
                        <a:pt x="218" y="630"/>
                      </a:lnTo>
                      <a:lnTo>
                        <a:pt x="182" y="630"/>
                      </a:lnTo>
                      <a:lnTo>
                        <a:pt x="170" y="620"/>
                      </a:lnTo>
                      <a:lnTo>
                        <a:pt x="162" y="612"/>
                      </a:lnTo>
                      <a:lnTo>
                        <a:pt x="156" y="602"/>
                      </a:lnTo>
                      <a:lnTo>
                        <a:pt x="150" y="592"/>
                      </a:lnTo>
                      <a:lnTo>
                        <a:pt x="144" y="572"/>
                      </a:lnTo>
                      <a:lnTo>
                        <a:pt x="142" y="552"/>
                      </a:lnTo>
                      <a:lnTo>
                        <a:pt x="112" y="506"/>
                      </a:lnTo>
                      <a:lnTo>
                        <a:pt x="100" y="494"/>
                      </a:lnTo>
                      <a:lnTo>
                        <a:pt x="88" y="486"/>
                      </a:lnTo>
                      <a:lnTo>
                        <a:pt x="74" y="478"/>
                      </a:lnTo>
                      <a:lnTo>
                        <a:pt x="62" y="472"/>
                      </a:lnTo>
                      <a:lnTo>
                        <a:pt x="36" y="462"/>
                      </a:lnTo>
                      <a:lnTo>
                        <a:pt x="12" y="454"/>
                      </a:lnTo>
                      <a:lnTo>
                        <a:pt x="4" y="448"/>
                      </a:lnTo>
                      <a:lnTo>
                        <a:pt x="0" y="442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2" y="420"/>
                      </a:lnTo>
                      <a:lnTo>
                        <a:pt x="8" y="412"/>
                      </a:lnTo>
                      <a:lnTo>
                        <a:pt x="14" y="406"/>
                      </a:lnTo>
                      <a:lnTo>
                        <a:pt x="18" y="400"/>
                      </a:lnTo>
                      <a:lnTo>
                        <a:pt x="22" y="388"/>
                      </a:lnTo>
                      <a:lnTo>
                        <a:pt x="26" y="316"/>
                      </a:lnTo>
                      <a:lnTo>
                        <a:pt x="18" y="296"/>
                      </a:lnTo>
                      <a:lnTo>
                        <a:pt x="16" y="290"/>
                      </a:lnTo>
                      <a:lnTo>
                        <a:pt x="14" y="286"/>
                      </a:lnTo>
                      <a:lnTo>
                        <a:pt x="16" y="284"/>
                      </a:lnTo>
                      <a:lnTo>
                        <a:pt x="20" y="282"/>
                      </a:lnTo>
                      <a:lnTo>
                        <a:pt x="36" y="280"/>
                      </a:lnTo>
                      <a:lnTo>
                        <a:pt x="48" y="288"/>
                      </a:lnTo>
                      <a:lnTo>
                        <a:pt x="54" y="300"/>
                      </a:lnTo>
                      <a:lnTo>
                        <a:pt x="58" y="308"/>
                      </a:lnTo>
                      <a:lnTo>
                        <a:pt x="64" y="314"/>
                      </a:lnTo>
                      <a:lnTo>
                        <a:pt x="70" y="318"/>
                      </a:lnTo>
                      <a:lnTo>
                        <a:pt x="78" y="320"/>
                      </a:lnTo>
                      <a:lnTo>
                        <a:pt x="86" y="316"/>
                      </a:lnTo>
                      <a:lnTo>
                        <a:pt x="94" y="308"/>
                      </a:lnTo>
                      <a:lnTo>
                        <a:pt x="104" y="280"/>
                      </a:lnTo>
                      <a:lnTo>
                        <a:pt x="98" y="216"/>
                      </a:lnTo>
                      <a:lnTo>
                        <a:pt x="80" y="166"/>
                      </a:lnTo>
                      <a:lnTo>
                        <a:pt x="76" y="144"/>
                      </a:lnTo>
                      <a:lnTo>
                        <a:pt x="76" y="134"/>
                      </a:lnTo>
                      <a:lnTo>
                        <a:pt x="78" y="126"/>
                      </a:lnTo>
                      <a:lnTo>
                        <a:pt x="80" y="118"/>
                      </a:lnTo>
                      <a:lnTo>
                        <a:pt x="84" y="112"/>
                      </a:lnTo>
                      <a:lnTo>
                        <a:pt x="90" y="104"/>
                      </a:lnTo>
                      <a:lnTo>
                        <a:pt x="98" y="98"/>
                      </a:lnTo>
                      <a:lnTo>
                        <a:pt x="108" y="82"/>
                      </a:lnTo>
                      <a:lnTo>
                        <a:pt x="146" y="98"/>
                      </a:lnTo>
                      <a:lnTo>
                        <a:pt x="182" y="98"/>
                      </a:lnTo>
                      <a:lnTo>
                        <a:pt x="190" y="92"/>
                      </a:lnTo>
                      <a:lnTo>
                        <a:pt x="198" y="86"/>
                      </a:lnTo>
                      <a:lnTo>
                        <a:pt x="206" y="80"/>
                      </a:lnTo>
                      <a:lnTo>
                        <a:pt x="216" y="72"/>
                      </a:lnTo>
                      <a:lnTo>
                        <a:pt x="226" y="48"/>
                      </a:lnTo>
                      <a:lnTo>
                        <a:pt x="238" y="30"/>
                      </a:lnTo>
                      <a:lnTo>
                        <a:pt x="244" y="22"/>
                      </a:lnTo>
                      <a:lnTo>
                        <a:pt x="254" y="14"/>
                      </a:lnTo>
                      <a:lnTo>
                        <a:pt x="276" y="0"/>
                      </a:lnTo>
                      <a:lnTo>
                        <a:pt x="286" y="0"/>
                      </a:lnTo>
                      <a:lnTo>
                        <a:pt x="304" y="6"/>
                      </a:lnTo>
                      <a:lnTo>
                        <a:pt x="350" y="34"/>
                      </a:lnTo>
                      <a:lnTo>
                        <a:pt x="352" y="42"/>
                      </a:lnTo>
                      <a:lnTo>
                        <a:pt x="356" y="48"/>
                      </a:lnTo>
                      <a:lnTo>
                        <a:pt x="362" y="50"/>
                      </a:lnTo>
                      <a:lnTo>
                        <a:pt x="368" y="50"/>
                      </a:lnTo>
                      <a:lnTo>
                        <a:pt x="386" y="48"/>
                      </a:lnTo>
                      <a:lnTo>
                        <a:pt x="402" y="42"/>
                      </a:lnTo>
                      <a:lnTo>
                        <a:pt x="438" y="36"/>
                      </a:lnTo>
                      <a:lnTo>
                        <a:pt x="454" y="20"/>
                      </a:lnTo>
                      <a:lnTo>
                        <a:pt x="458" y="14"/>
                      </a:lnTo>
                      <a:lnTo>
                        <a:pt x="464" y="10"/>
                      </a:lnTo>
                      <a:lnTo>
                        <a:pt x="470" y="10"/>
                      </a:lnTo>
                      <a:lnTo>
                        <a:pt x="476" y="10"/>
                      </a:lnTo>
                      <a:lnTo>
                        <a:pt x="486" y="14"/>
                      </a:lnTo>
                      <a:lnTo>
                        <a:pt x="496" y="22"/>
                      </a:lnTo>
                      <a:lnTo>
                        <a:pt x="498" y="38"/>
                      </a:lnTo>
                      <a:lnTo>
                        <a:pt x="498" y="44"/>
                      </a:lnTo>
                      <a:lnTo>
                        <a:pt x="500" y="48"/>
                      </a:lnTo>
                      <a:lnTo>
                        <a:pt x="510" y="56"/>
                      </a:lnTo>
                      <a:lnTo>
                        <a:pt x="528" y="68"/>
                      </a:lnTo>
                      <a:lnTo>
                        <a:pt x="564" y="82"/>
                      </a:lnTo>
                      <a:lnTo>
                        <a:pt x="594" y="82"/>
                      </a:lnTo>
                      <a:lnTo>
                        <a:pt x="608" y="76"/>
                      </a:lnTo>
                      <a:lnTo>
                        <a:pt x="622" y="72"/>
                      </a:lnTo>
                      <a:lnTo>
                        <a:pt x="638" y="68"/>
                      </a:lnTo>
                      <a:lnTo>
                        <a:pt x="658" y="66"/>
                      </a:lnTo>
                      <a:lnTo>
                        <a:pt x="678" y="56"/>
                      </a:lnTo>
                      <a:lnTo>
                        <a:pt x="686" y="54"/>
                      </a:lnTo>
                      <a:lnTo>
                        <a:pt x="694" y="54"/>
                      </a:lnTo>
                      <a:lnTo>
                        <a:pt x="700" y="54"/>
                      </a:lnTo>
                      <a:lnTo>
                        <a:pt x="710" y="56"/>
                      </a:lnTo>
                      <a:lnTo>
                        <a:pt x="734" y="68"/>
                      </a:lnTo>
                      <a:lnTo>
                        <a:pt x="776" y="68"/>
                      </a:lnTo>
                      <a:lnTo>
                        <a:pt x="784" y="60"/>
                      </a:lnTo>
                      <a:lnTo>
                        <a:pt x="788" y="54"/>
                      </a:lnTo>
                      <a:lnTo>
                        <a:pt x="794" y="48"/>
                      </a:lnTo>
                      <a:lnTo>
                        <a:pt x="804" y="44"/>
                      </a:lnTo>
                      <a:lnTo>
                        <a:pt x="824" y="28"/>
                      </a:lnTo>
                      <a:lnTo>
                        <a:pt x="834" y="22"/>
                      </a:lnTo>
                      <a:lnTo>
                        <a:pt x="844" y="18"/>
                      </a:lnTo>
                      <a:lnTo>
                        <a:pt x="854" y="18"/>
                      </a:lnTo>
                      <a:lnTo>
                        <a:pt x="866" y="18"/>
                      </a:lnTo>
                      <a:lnTo>
                        <a:pt x="882" y="24"/>
                      </a:lnTo>
                      <a:lnTo>
                        <a:pt x="898" y="30"/>
                      </a:lnTo>
                      <a:lnTo>
                        <a:pt x="926" y="30"/>
                      </a:lnTo>
                      <a:lnTo>
                        <a:pt x="956" y="26"/>
                      </a:lnTo>
                      <a:lnTo>
                        <a:pt x="986" y="24"/>
                      </a:lnTo>
                      <a:lnTo>
                        <a:pt x="1018" y="24"/>
                      </a:lnTo>
                      <a:lnTo>
                        <a:pt x="1046" y="38"/>
                      </a:lnTo>
                      <a:lnTo>
                        <a:pt x="1060" y="52"/>
                      </a:lnTo>
                      <a:lnTo>
                        <a:pt x="1072" y="60"/>
                      </a:lnTo>
                      <a:lnTo>
                        <a:pt x="1086" y="66"/>
                      </a:lnTo>
                      <a:lnTo>
                        <a:pt x="1088" y="90"/>
                      </a:lnTo>
                      <a:lnTo>
                        <a:pt x="1096" y="100"/>
                      </a:lnTo>
                      <a:lnTo>
                        <a:pt x="1106" y="114"/>
                      </a:lnTo>
                      <a:lnTo>
                        <a:pt x="1110" y="122"/>
                      </a:lnTo>
                      <a:lnTo>
                        <a:pt x="1112" y="130"/>
                      </a:lnTo>
                      <a:lnTo>
                        <a:pt x="1112" y="140"/>
                      </a:lnTo>
                      <a:lnTo>
                        <a:pt x="1110" y="152"/>
                      </a:lnTo>
                      <a:lnTo>
                        <a:pt x="1092" y="182"/>
                      </a:lnTo>
                      <a:lnTo>
                        <a:pt x="1092" y="220"/>
                      </a:lnTo>
                      <a:lnTo>
                        <a:pt x="1094" y="246"/>
                      </a:lnTo>
                      <a:lnTo>
                        <a:pt x="1096" y="270"/>
                      </a:lnTo>
                      <a:lnTo>
                        <a:pt x="1096" y="294"/>
                      </a:lnTo>
                      <a:lnTo>
                        <a:pt x="1100" y="320"/>
                      </a:lnTo>
                      <a:lnTo>
                        <a:pt x="1104" y="344"/>
                      </a:lnTo>
                      <a:lnTo>
                        <a:pt x="1112" y="368"/>
                      </a:lnTo>
                      <a:lnTo>
                        <a:pt x="1118" y="378"/>
                      </a:lnTo>
                      <a:lnTo>
                        <a:pt x="1126" y="390"/>
                      </a:lnTo>
                      <a:lnTo>
                        <a:pt x="1134" y="402"/>
                      </a:lnTo>
                      <a:lnTo>
                        <a:pt x="1144" y="412"/>
                      </a:lnTo>
                      <a:lnTo>
                        <a:pt x="1166" y="426"/>
                      </a:lnTo>
                      <a:lnTo>
                        <a:pt x="1178" y="432"/>
                      </a:lnTo>
                      <a:lnTo>
                        <a:pt x="1192" y="440"/>
                      </a:lnTo>
                      <a:lnTo>
                        <a:pt x="1236" y="446"/>
                      </a:lnTo>
                      <a:lnTo>
                        <a:pt x="1244" y="460"/>
                      </a:lnTo>
                      <a:lnTo>
                        <a:pt x="1254" y="472"/>
                      </a:lnTo>
                      <a:lnTo>
                        <a:pt x="1266" y="482"/>
                      </a:lnTo>
                      <a:lnTo>
                        <a:pt x="1278" y="490"/>
                      </a:lnTo>
                      <a:lnTo>
                        <a:pt x="1292" y="496"/>
                      </a:lnTo>
                      <a:lnTo>
                        <a:pt x="1308" y="502"/>
                      </a:lnTo>
                      <a:lnTo>
                        <a:pt x="1324" y="506"/>
                      </a:lnTo>
                      <a:lnTo>
                        <a:pt x="1344" y="510"/>
                      </a:lnTo>
                      <a:lnTo>
                        <a:pt x="1360" y="522"/>
                      </a:lnTo>
                      <a:lnTo>
                        <a:pt x="1376" y="534"/>
                      </a:lnTo>
                      <a:lnTo>
                        <a:pt x="1384" y="538"/>
                      </a:lnTo>
                      <a:lnTo>
                        <a:pt x="1394" y="542"/>
                      </a:lnTo>
                      <a:lnTo>
                        <a:pt x="1406" y="546"/>
                      </a:lnTo>
                      <a:lnTo>
                        <a:pt x="1420" y="548"/>
                      </a:lnTo>
                      <a:lnTo>
                        <a:pt x="1528" y="546"/>
                      </a:lnTo>
                      <a:lnTo>
                        <a:pt x="1552" y="554"/>
                      </a:lnTo>
                      <a:lnTo>
                        <a:pt x="1586" y="576"/>
                      </a:lnTo>
                      <a:lnTo>
                        <a:pt x="1606" y="622"/>
                      </a:lnTo>
                      <a:lnTo>
                        <a:pt x="1610" y="640"/>
                      </a:lnTo>
                      <a:lnTo>
                        <a:pt x="1616" y="652"/>
                      </a:lnTo>
                      <a:lnTo>
                        <a:pt x="1626" y="664"/>
                      </a:lnTo>
                      <a:lnTo>
                        <a:pt x="1644" y="682"/>
                      </a:lnTo>
                      <a:lnTo>
                        <a:pt x="1666" y="682"/>
                      </a:lnTo>
                      <a:lnTo>
                        <a:pt x="1678" y="664"/>
                      </a:lnTo>
                      <a:lnTo>
                        <a:pt x="1696" y="662"/>
                      </a:lnTo>
                      <a:lnTo>
                        <a:pt x="1698" y="666"/>
                      </a:lnTo>
                      <a:lnTo>
                        <a:pt x="1698" y="670"/>
                      </a:lnTo>
                      <a:lnTo>
                        <a:pt x="1706" y="676"/>
                      </a:lnTo>
                      <a:lnTo>
                        <a:pt x="1716" y="680"/>
                      </a:lnTo>
                      <a:lnTo>
                        <a:pt x="1728" y="682"/>
                      </a:lnTo>
                      <a:lnTo>
                        <a:pt x="1764" y="660"/>
                      </a:lnTo>
                      <a:lnTo>
                        <a:pt x="1774" y="646"/>
                      </a:lnTo>
                      <a:lnTo>
                        <a:pt x="1784" y="632"/>
                      </a:lnTo>
                      <a:lnTo>
                        <a:pt x="1794" y="616"/>
                      </a:lnTo>
                      <a:lnTo>
                        <a:pt x="1804" y="604"/>
                      </a:lnTo>
                      <a:lnTo>
                        <a:pt x="1808" y="602"/>
                      </a:lnTo>
                      <a:lnTo>
                        <a:pt x="1814" y="610"/>
                      </a:lnTo>
                      <a:lnTo>
                        <a:pt x="1824" y="616"/>
                      </a:lnTo>
                      <a:lnTo>
                        <a:pt x="1848" y="632"/>
                      </a:lnTo>
                      <a:lnTo>
                        <a:pt x="1850" y="642"/>
                      </a:lnTo>
                      <a:lnTo>
                        <a:pt x="1856" y="654"/>
                      </a:lnTo>
                      <a:lnTo>
                        <a:pt x="1868" y="676"/>
                      </a:lnTo>
                      <a:lnTo>
                        <a:pt x="1886" y="698"/>
                      </a:lnTo>
                      <a:lnTo>
                        <a:pt x="1906" y="722"/>
                      </a:lnTo>
                      <a:lnTo>
                        <a:pt x="1926" y="788"/>
                      </a:lnTo>
                      <a:lnTo>
                        <a:pt x="1934" y="800"/>
                      </a:lnTo>
                      <a:lnTo>
                        <a:pt x="1942" y="814"/>
                      </a:lnTo>
                      <a:lnTo>
                        <a:pt x="1948" y="830"/>
                      </a:lnTo>
                      <a:lnTo>
                        <a:pt x="1950" y="840"/>
                      </a:lnTo>
                      <a:lnTo>
                        <a:pt x="1950" y="850"/>
                      </a:lnTo>
                      <a:lnTo>
                        <a:pt x="1938" y="866"/>
                      </a:lnTo>
                      <a:lnTo>
                        <a:pt x="1930" y="878"/>
                      </a:lnTo>
                      <a:lnTo>
                        <a:pt x="1928" y="892"/>
                      </a:lnTo>
                      <a:lnTo>
                        <a:pt x="1928" y="918"/>
                      </a:lnTo>
                      <a:lnTo>
                        <a:pt x="1932" y="932"/>
                      </a:lnTo>
                      <a:lnTo>
                        <a:pt x="1938" y="948"/>
                      </a:lnTo>
                      <a:lnTo>
                        <a:pt x="1940" y="958"/>
                      </a:lnTo>
                      <a:lnTo>
                        <a:pt x="1942" y="966"/>
                      </a:lnTo>
                      <a:lnTo>
                        <a:pt x="1940" y="976"/>
                      </a:lnTo>
                      <a:lnTo>
                        <a:pt x="1938" y="986"/>
                      </a:lnTo>
                      <a:lnTo>
                        <a:pt x="1938" y="1008"/>
                      </a:lnTo>
                      <a:lnTo>
                        <a:pt x="1932" y="1008"/>
                      </a:lnTo>
                      <a:lnTo>
                        <a:pt x="1932" y="1004"/>
                      </a:lnTo>
                      <a:lnTo>
                        <a:pt x="1930" y="1002"/>
                      </a:lnTo>
                      <a:lnTo>
                        <a:pt x="1924" y="996"/>
                      </a:lnTo>
                      <a:lnTo>
                        <a:pt x="1918" y="992"/>
                      </a:lnTo>
                      <a:lnTo>
                        <a:pt x="1912" y="988"/>
                      </a:lnTo>
                      <a:lnTo>
                        <a:pt x="1896" y="990"/>
                      </a:lnTo>
                      <a:lnTo>
                        <a:pt x="1886" y="994"/>
                      </a:lnTo>
                      <a:lnTo>
                        <a:pt x="1880" y="998"/>
                      </a:lnTo>
                      <a:lnTo>
                        <a:pt x="1872" y="1006"/>
                      </a:lnTo>
                      <a:lnTo>
                        <a:pt x="1872" y="1018"/>
                      </a:lnTo>
                      <a:lnTo>
                        <a:pt x="1876" y="1032"/>
                      </a:lnTo>
                      <a:lnTo>
                        <a:pt x="1882" y="1066"/>
                      </a:lnTo>
                      <a:lnTo>
                        <a:pt x="1880" y="1092"/>
                      </a:lnTo>
                      <a:lnTo>
                        <a:pt x="1866" y="1096"/>
                      </a:lnTo>
                      <a:lnTo>
                        <a:pt x="1842" y="1096"/>
                      </a:lnTo>
                      <a:lnTo>
                        <a:pt x="1810" y="1054"/>
                      </a:lnTo>
                      <a:lnTo>
                        <a:pt x="1796" y="1050"/>
                      </a:lnTo>
                      <a:lnTo>
                        <a:pt x="1782" y="1048"/>
                      </a:lnTo>
                      <a:lnTo>
                        <a:pt x="1772" y="1052"/>
                      </a:lnTo>
                      <a:lnTo>
                        <a:pt x="1762" y="1058"/>
                      </a:lnTo>
                      <a:lnTo>
                        <a:pt x="1756" y="1068"/>
                      </a:lnTo>
                      <a:lnTo>
                        <a:pt x="1752" y="1078"/>
                      </a:lnTo>
                      <a:lnTo>
                        <a:pt x="1752" y="1092"/>
                      </a:lnTo>
                      <a:lnTo>
                        <a:pt x="1754" y="1108"/>
                      </a:lnTo>
                      <a:lnTo>
                        <a:pt x="1748" y="1116"/>
                      </a:lnTo>
                      <a:lnTo>
                        <a:pt x="1744" y="1124"/>
                      </a:lnTo>
                      <a:lnTo>
                        <a:pt x="1730" y="1122"/>
                      </a:lnTo>
                      <a:lnTo>
                        <a:pt x="1718" y="1118"/>
                      </a:lnTo>
                      <a:lnTo>
                        <a:pt x="1706" y="1112"/>
                      </a:lnTo>
                      <a:lnTo>
                        <a:pt x="1700" y="1108"/>
                      </a:lnTo>
                      <a:lnTo>
                        <a:pt x="1696" y="1086"/>
                      </a:lnTo>
                      <a:lnTo>
                        <a:pt x="1678" y="1076"/>
                      </a:lnTo>
                      <a:lnTo>
                        <a:pt x="1660" y="1070"/>
                      </a:lnTo>
                      <a:lnTo>
                        <a:pt x="1632" y="1060"/>
                      </a:lnTo>
                      <a:lnTo>
                        <a:pt x="1620" y="1046"/>
                      </a:lnTo>
                      <a:lnTo>
                        <a:pt x="1600" y="1046"/>
                      </a:lnTo>
                      <a:lnTo>
                        <a:pt x="1594" y="1048"/>
                      </a:lnTo>
                      <a:lnTo>
                        <a:pt x="1588" y="1050"/>
                      </a:lnTo>
                      <a:lnTo>
                        <a:pt x="1580" y="1058"/>
                      </a:lnTo>
                      <a:lnTo>
                        <a:pt x="1566" y="1070"/>
                      </a:lnTo>
                      <a:lnTo>
                        <a:pt x="1522" y="1094"/>
                      </a:lnTo>
                      <a:lnTo>
                        <a:pt x="1504" y="1100"/>
                      </a:lnTo>
                      <a:lnTo>
                        <a:pt x="1498" y="1102"/>
                      </a:lnTo>
                      <a:lnTo>
                        <a:pt x="1492" y="1106"/>
                      </a:lnTo>
                      <a:lnTo>
                        <a:pt x="1486" y="1116"/>
                      </a:lnTo>
                      <a:lnTo>
                        <a:pt x="1474" y="1132"/>
                      </a:lnTo>
                      <a:lnTo>
                        <a:pt x="1450" y="1134"/>
                      </a:lnTo>
                      <a:lnTo>
                        <a:pt x="1442" y="1138"/>
                      </a:lnTo>
                      <a:lnTo>
                        <a:pt x="1436" y="1140"/>
                      </a:lnTo>
                      <a:lnTo>
                        <a:pt x="1430" y="1144"/>
                      </a:lnTo>
                      <a:lnTo>
                        <a:pt x="1424" y="1150"/>
                      </a:lnTo>
                      <a:lnTo>
                        <a:pt x="1410" y="1170"/>
                      </a:lnTo>
                      <a:lnTo>
                        <a:pt x="1400" y="1178"/>
                      </a:lnTo>
                      <a:lnTo>
                        <a:pt x="1382" y="1182"/>
                      </a:lnTo>
                      <a:lnTo>
                        <a:pt x="1368" y="1186"/>
                      </a:lnTo>
                      <a:lnTo>
                        <a:pt x="1342" y="119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Freeform 19"/>
                <p:cNvSpPr/>
                <p:nvPr/>
              </p:nvSpPr>
              <p:spPr bwMode="auto">
                <a:xfrm>
                  <a:off x="6366226" y="3586295"/>
                  <a:ext cx="441711" cy="435858"/>
                </a:xfrm>
                <a:custGeom>
                  <a:avLst/>
                  <a:gdLst>
                    <a:gd name="T0" fmla="*/ 138 w 364"/>
                    <a:gd name="T1" fmla="*/ 356 h 360"/>
                    <a:gd name="T2" fmla="*/ 108 w 364"/>
                    <a:gd name="T3" fmla="*/ 340 h 360"/>
                    <a:gd name="T4" fmla="*/ 86 w 364"/>
                    <a:gd name="T5" fmla="*/ 274 h 360"/>
                    <a:gd name="T6" fmla="*/ 48 w 364"/>
                    <a:gd name="T7" fmla="*/ 256 h 360"/>
                    <a:gd name="T8" fmla="*/ 46 w 364"/>
                    <a:gd name="T9" fmla="*/ 226 h 360"/>
                    <a:gd name="T10" fmla="*/ 24 w 364"/>
                    <a:gd name="T11" fmla="*/ 188 h 360"/>
                    <a:gd name="T12" fmla="*/ 0 w 364"/>
                    <a:gd name="T13" fmla="*/ 162 h 360"/>
                    <a:gd name="T14" fmla="*/ 10 w 364"/>
                    <a:gd name="T15" fmla="*/ 140 h 360"/>
                    <a:gd name="T16" fmla="*/ 26 w 364"/>
                    <a:gd name="T17" fmla="*/ 122 h 360"/>
                    <a:gd name="T18" fmla="*/ 32 w 364"/>
                    <a:gd name="T19" fmla="*/ 104 h 360"/>
                    <a:gd name="T20" fmla="*/ 58 w 364"/>
                    <a:gd name="T21" fmla="*/ 88 h 360"/>
                    <a:gd name="T22" fmla="*/ 70 w 364"/>
                    <a:gd name="T23" fmla="*/ 68 h 360"/>
                    <a:gd name="T24" fmla="*/ 72 w 364"/>
                    <a:gd name="T25" fmla="*/ 16 h 360"/>
                    <a:gd name="T26" fmla="*/ 90 w 364"/>
                    <a:gd name="T27" fmla="*/ 8 h 360"/>
                    <a:gd name="T28" fmla="*/ 106 w 364"/>
                    <a:gd name="T29" fmla="*/ 6 h 360"/>
                    <a:gd name="T30" fmla="*/ 140 w 364"/>
                    <a:gd name="T31" fmla="*/ 10 h 360"/>
                    <a:gd name="T32" fmla="*/ 152 w 364"/>
                    <a:gd name="T33" fmla="*/ 2 h 360"/>
                    <a:gd name="T34" fmla="*/ 186 w 364"/>
                    <a:gd name="T35" fmla="*/ 4 h 360"/>
                    <a:gd name="T36" fmla="*/ 212 w 364"/>
                    <a:gd name="T37" fmla="*/ 16 h 360"/>
                    <a:gd name="T38" fmla="*/ 238 w 364"/>
                    <a:gd name="T39" fmla="*/ 26 h 360"/>
                    <a:gd name="T40" fmla="*/ 254 w 364"/>
                    <a:gd name="T41" fmla="*/ 22 h 360"/>
                    <a:gd name="T42" fmla="*/ 280 w 364"/>
                    <a:gd name="T43" fmla="*/ 2 h 360"/>
                    <a:gd name="T44" fmla="*/ 300 w 364"/>
                    <a:gd name="T45" fmla="*/ 8 h 360"/>
                    <a:gd name="T46" fmla="*/ 324 w 364"/>
                    <a:gd name="T47" fmla="*/ 18 h 360"/>
                    <a:gd name="T48" fmla="*/ 360 w 364"/>
                    <a:gd name="T49" fmla="*/ 28 h 360"/>
                    <a:gd name="T50" fmla="*/ 324 w 364"/>
                    <a:gd name="T51" fmla="*/ 58 h 360"/>
                    <a:gd name="T52" fmla="*/ 316 w 364"/>
                    <a:gd name="T53" fmla="*/ 76 h 360"/>
                    <a:gd name="T54" fmla="*/ 320 w 364"/>
                    <a:gd name="T55" fmla="*/ 84 h 360"/>
                    <a:gd name="T56" fmla="*/ 362 w 364"/>
                    <a:gd name="T57" fmla="*/ 72 h 360"/>
                    <a:gd name="T58" fmla="*/ 364 w 364"/>
                    <a:gd name="T59" fmla="*/ 90 h 360"/>
                    <a:gd name="T60" fmla="*/ 346 w 364"/>
                    <a:gd name="T61" fmla="*/ 100 h 360"/>
                    <a:gd name="T62" fmla="*/ 322 w 364"/>
                    <a:gd name="T63" fmla="*/ 112 h 360"/>
                    <a:gd name="T64" fmla="*/ 344 w 364"/>
                    <a:gd name="T65" fmla="*/ 142 h 360"/>
                    <a:gd name="T66" fmla="*/ 340 w 364"/>
                    <a:gd name="T67" fmla="*/ 196 h 360"/>
                    <a:gd name="T68" fmla="*/ 344 w 364"/>
                    <a:gd name="T69" fmla="*/ 214 h 360"/>
                    <a:gd name="T70" fmla="*/ 338 w 364"/>
                    <a:gd name="T71" fmla="*/ 238 h 360"/>
                    <a:gd name="T72" fmla="*/ 330 w 364"/>
                    <a:gd name="T73" fmla="*/ 240 h 360"/>
                    <a:gd name="T74" fmla="*/ 324 w 364"/>
                    <a:gd name="T75" fmla="*/ 224 h 360"/>
                    <a:gd name="T76" fmla="*/ 304 w 364"/>
                    <a:gd name="T77" fmla="*/ 232 h 360"/>
                    <a:gd name="T78" fmla="*/ 270 w 364"/>
                    <a:gd name="T79" fmla="*/ 268 h 360"/>
                    <a:gd name="T80" fmla="*/ 262 w 364"/>
                    <a:gd name="T81" fmla="*/ 286 h 360"/>
                    <a:gd name="T82" fmla="*/ 260 w 364"/>
                    <a:gd name="T83" fmla="*/ 344 h 360"/>
                    <a:gd name="T84" fmla="*/ 222 w 364"/>
                    <a:gd name="T85" fmla="*/ 344 h 360"/>
                    <a:gd name="T86" fmla="*/ 158 w 364"/>
                    <a:gd name="T87" fmla="*/ 360 h 36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4"/>
                    <a:gd name="T133" fmla="*/ 0 h 360"/>
                    <a:gd name="T134" fmla="*/ 364 w 364"/>
                    <a:gd name="T135" fmla="*/ 360 h 36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4" h="360">
                      <a:moveTo>
                        <a:pt x="158" y="360"/>
                      </a:moveTo>
                      <a:lnTo>
                        <a:pt x="158" y="360"/>
                      </a:lnTo>
                      <a:lnTo>
                        <a:pt x="138" y="356"/>
                      </a:lnTo>
                      <a:lnTo>
                        <a:pt x="126" y="352"/>
                      </a:lnTo>
                      <a:lnTo>
                        <a:pt x="116" y="346"/>
                      </a:lnTo>
                      <a:lnTo>
                        <a:pt x="108" y="340"/>
                      </a:lnTo>
                      <a:lnTo>
                        <a:pt x="86" y="274"/>
                      </a:lnTo>
                      <a:lnTo>
                        <a:pt x="66" y="258"/>
                      </a:lnTo>
                      <a:lnTo>
                        <a:pt x="48" y="256"/>
                      </a:lnTo>
                      <a:lnTo>
                        <a:pt x="50" y="240"/>
                      </a:lnTo>
                      <a:lnTo>
                        <a:pt x="46" y="226"/>
                      </a:lnTo>
                      <a:lnTo>
                        <a:pt x="40" y="212"/>
                      </a:lnTo>
                      <a:lnTo>
                        <a:pt x="34" y="200"/>
                      </a:lnTo>
                      <a:lnTo>
                        <a:pt x="24" y="188"/>
                      </a:lnTo>
                      <a:lnTo>
                        <a:pt x="14" y="178"/>
                      </a:lnTo>
                      <a:lnTo>
                        <a:pt x="0" y="162"/>
                      </a:lnTo>
                      <a:lnTo>
                        <a:pt x="0" y="156"/>
                      </a:lnTo>
                      <a:lnTo>
                        <a:pt x="2" y="150"/>
                      </a:lnTo>
                      <a:lnTo>
                        <a:pt x="10" y="140"/>
                      </a:lnTo>
                      <a:lnTo>
                        <a:pt x="18" y="130"/>
                      </a:lnTo>
                      <a:lnTo>
                        <a:pt x="26" y="122"/>
                      </a:lnTo>
                      <a:lnTo>
                        <a:pt x="26" y="114"/>
                      </a:lnTo>
                      <a:lnTo>
                        <a:pt x="28" y="110"/>
                      </a:lnTo>
                      <a:lnTo>
                        <a:pt x="32" y="104"/>
                      </a:lnTo>
                      <a:lnTo>
                        <a:pt x="36" y="102"/>
                      </a:lnTo>
                      <a:lnTo>
                        <a:pt x="48" y="94"/>
                      </a:lnTo>
                      <a:lnTo>
                        <a:pt x="58" y="88"/>
                      </a:lnTo>
                      <a:lnTo>
                        <a:pt x="70" y="68"/>
                      </a:lnTo>
                      <a:lnTo>
                        <a:pt x="70" y="38"/>
                      </a:lnTo>
                      <a:lnTo>
                        <a:pt x="70" y="24"/>
                      </a:lnTo>
                      <a:lnTo>
                        <a:pt x="72" y="16"/>
                      </a:lnTo>
                      <a:lnTo>
                        <a:pt x="80" y="14"/>
                      </a:lnTo>
                      <a:lnTo>
                        <a:pt x="90" y="8"/>
                      </a:lnTo>
                      <a:lnTo>
                        <a:pt x="94" y="6"/>
                      </a:lnTo>
                      <a:lnTo>
                        <a:pt x="100" y="6"/>
                      </a:lnTo>
                      <a:lnTo>
                        <a:pt x="106" y="6"/>
                      </a:lnTo>
                      <a:lnTo>
                        <a:pt x="112" y="10"/>
                      </a:lnTo>
                      <a:lnTo>
                        <a:pt x="140" y="10"/>
                      </a:lnTo>
                      <a:lnTo>
                        <a:pt x="146" y="6"/>
                      </a:lnTo>
                      <a:lnTo>
                        <a:pt x="152" y="2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86" y="4"/>
                      </a:lnTo>
                      <a:lnTo>
                        <a:pt x="202" y="8"/>
                      </a:lnTo>
                      <a:lnTo>
                        <a:pt x="212" y="16"/>
                      </a:lnTo>
                      <a:lnTo>
                        <a:pt x="224" y="22"/>
                      </a:lnTo>
                      <a:lnTo>
                        <a:pt x="230" y="24"/>
                      </a:lnTo>
                      <a:lnTo>
                        <a:pt x="238" y="26"/>
                      </a:lnTo>
                      <a:lnTo>
                        <a:pt x="246" y="24"/>
                      </a:lnTo>
                      <a:lnTo>
                        <a:pt x="254" y="22"/>
                      </a:lnTo>
                      <a:lnTo>
                        <a:pt x="264" y="14"/>
                      </a:lnTo>
                      <a:lnTo>
                        <a:pt x="274" y="4"/>
                      </a:lnTo>
                      <a:lnTo>
                        <a:pt x="280" y="2"/>
                      </a:lnTo>
                      <a:lnTo>
                        <a:pt x="286" y="0"/>
                      </a:lnTo>
                      <a:lnTo>
                        <a:pt x="292" y="2"/>
                      </a:lnTo>
                      <a:lnTo>
                        <a:pt x="300" y="8"/>
                      </a:lnTo>
                      <a:lnTo>
                        <a:pt x="324" y="18"/>
                      </a:lnTo>
                      <a:lnTo>
                        <a:pt x="364" y="22"/>
                      </a:lnTo>
                      <a:lnTo>
                        <a:pt x="360" y="28"/>
                      </a:lnTo>
                      <a:lnTo>
                        <a:pt x="352" y="34"/>
                      </a:lnTo>
                      <a:lnTo>
                        <a:pt x="332" y="48"/>
                      </a:lnTo>
                      <a:lnTo>
                        <a:pt x="324" y="58"/>
                      </a:lnTo>
                      <a:lnTo>
                        <a:pt x="318" y="66"/>
                      </a:lnTo>
                      <a:lnTo>
                        <a:pt x="316" y="72"/>
                      </a:lnTo>
                      <a:lnTo>
                        <a:pt x="316" y="76"/>
                      </a:lnTo>
                      <a:lnTo>
                        <a:pt x="316" y="80"/>
                      </a:lnTo>
                      <a:lnTo>
                        <a:pt x="320" y="84"/>
                      </a:lnTo>
                      <a:lnTo>
                        <a:pt x="350" y="84"/>
                      </a:lnTo>
                      <a:lnTo>
                        <a:pt x="362" y="72"/>
                      </a:lnTo>
                      <a:lnTo>
                        <a:pt x="364" y="82"/>
                      </a:lnTo>
                      <a:lnTo>
                        <a:pt x="364" y="90"/>
                      </a:lnTo>
                      <a:lnTo>
                        <a:pt x="360" y="96"/>
                      </a:lnTo>
                      <a:lnTo>
                        <a:pt x="346" y="100"/>
                      </a:lnTo>
                      <a:lnTo>
                        <a:pt x="338" y="104"/>
                      </a:lnTo>
                      <a:lnTo>
                        <a:pt x="322" y="112"/>
                      </a:lnTo>
                      <a:lnTo>
                        <a:pt x="324" y="132"/>
                      </a:lnTo>
                      <a:lnTo>
                        <a:pt x="344" y="142"/>
                      </a:lnTo>
                      <a:lnTo>
                        <a:pt x="340" y="166"/>
                      </a:lnTo>
                      <a:lnTo>
                        <a:pt x="340" y="196"/>
                      </a:lnTo>
                      <a:lnTo>
                        <a:pt x="342" y="204"/>
                      </a:lnTo>
                      <a:lnTo>
                        <a:pt x="344" y="214"/>
                      </a:lnTo>
                      <a:lnTo>
                        <a:pt x="342" y="228"/>
                      </a:lnTo>
                      <a:lnTo>
                        <a:pt x="340" y="232"/>
                      </a:lnTo>
                      <a:lnTo>
                        <a:pt x="338" y="238"/>
                      </a:lnTo>
                      <a:lnTo>
                        <a:pt x="330" y="240"/>
                      </a:lnTo>
                      <a:lnTo>
                        <a:pt x="328" y="226"/>
                      </a:lnTo>
                      <a:lnTo>
                        <a:pt x="324" y="224"/>
                      </a:lnTo>
                      <a:lnTo>
                        <a:pt x="320" y="224"/>
                      </a:lnTo>
                      <a:lnTo>
                        <a:pt x="312" y="226"/>
                      </a:lnTo>
                      <a:lnTo>
                        <a:pt x="304" y="232"/>
                      </a:lnTo>
                      <a:lnTo>
                        <a:pt x="296" y="240"/>
                      </a:lnTo>
                      <a:lnTo>
                        <a:pt x="280" y="256"/>
                      </a:lnTo>
                      <a:lnTo>
                        <a:pt x="270" y="268"/>
                      </a:lnTo>
                      <a:lnTo>
                        <a:pt x="266" y="278"/>
                      </a:lnTo>
                      <a:lnTo>
                        <a:pt x="262" y="286"/>
                      </a:lnTo>
                      <a:lnTo>
                        <a:pt x="260" y="344"/>
                      </a:lnTo>
                      <a:lnTo>
                        <a:pt x="250" y="342"/>
                      </a:lnTo>
                      <a:lnTo>
                        <a:pt x="222" y="344"/>
                      </a:lnTo>
                      <a:lnTo>
                        <a:pt x="200" y="346"/>
                      </a:lnTo>
                      <a:lnTo>
                        <a:pt x="180" y="352"/>
                      </a:lnTo>
                      <a:lnTo>
                        <a:pt x="158" y="36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Freeform 20"/>
                <p:cNvSpPr/>
                <p:nvPr/>
              </p:nvSpPr>
              <p:spPr bwMode="auto">
                <a:xfrm>
                  <a:off x="4828188" y="3416350"/>
                  <a:ext cx="560633" cy="581144"/>
                </a:xfrm>
                <a:custGeom>
                  <a:avLst/>
                  <a:gdLst>
                    <a:gd name="T0" fmla="*/ 360 w 462"/>
                    <a:gd name="T1" fmla="*/ 474 h 480"/>
                    <a:gd name="T2" fmla="*/ 328 w 462"/>
                    <a:gd name="T3" fmla="*/ 448 h 480"/>
                    <a:gd name="T4" fmla="*/ 300 w 462"/>
                    <a:gd name="T5" fmla="*/ 412 h 480"/>
                    <a:gd name="T6" fmla="*/ 282 w 462"/>
                    <a:gd name="T7" fmla="*/ 362 h 480"/>
                    <a:gd name="T8" fmla="*/ 252 w 462"/>
                    <a:gd name="T9" fmla="*/ 340 h 480"/>
                    <a:gd name="T10" fmla="*/ 230 w 462"/>
                    <a:gd name="T11" fmla="*/ 340 h 480"/>
                    <a:gd name="T12" fmla="*/ 214 w 462"/>
                    <a:gd name="T13" fmla="*/ 346 h 480"/>
                    <a:gd name="T14" fmla="*/ 196 w 462"/>
                    <a:gd name="T15" fmla="*/ 376 h 480"/>
                    <a:gd name="T16" fmla="*/ 176 w 462"/>
                    <a:gd name="T17" fmla="*/ 402 h 480"/>
                    <a:gd name="T18" fmla="*/ 152 w 462"/>
                    <a:gd name="T19" fmla="*/ 428 h 480"/>
                    <a:gd name="T20" fmla="*/ 144 w 462"/>
                    <a:gd name="T21" fmla="*/ 430 h 480"/>
                    <a:gd name="T22" fmla="*/ 118 w 462"/>
                    <a:gd name="T23" fmla="*/ 442 h 480"/>
                    <a:gd name="T24" fmla="*/ 72 w 462"/>
                    <a:gd name="T25" fmla="*/ 434 h 480"/>
                    <a:gd name="T26" fmla="*/ 38 w 462"/>
                    <a:gd name="T27" fmla="*/ 416 h 480"/>
                    <a:gd name="T28" fmla="*/ 46 w 462"/>
                    <a:gd name="T29" fmla="*/ 386 h 480"/>
                    <a:gd name="T30" fmla="*/ 42 w 462"/>
                    <a:gd name="T31" fmla="*/ 360 h 480"/>
                    <a:gd name="T32" fmla="*/ 2 w 462"/>
                    <a:gd name="T33" fmla="*/ 312 h 480"/>
                    <a:gd name="T34" fmla="*/ 10 w 462"/>
                    <a:gd name="T35" fmla="*/ 228 h 480"/>
                    <a:gd name="T36" fmla="*/ 0 w 462"/>
                    <a:gd name="T37" fmla="*/ 168 h 480"/>
                    <a:gd name="T38" fmla="*/ 4 w 462"/>
                    <a:gd name="T39" fmla="*/ 166 h 480"/>
                    <a:gd name="T40" fmla="*/ 64 w 462"/>
                    <a:gd name="T41" fmla="*/ 212 h 480"/>
                    <a:gd name="T42" fmla="*/ 82 w 462"/>
                    <a:gd name="T43" fmla="*/ 216 h 480"/>
                    <a:gd name="T44" fmla="*/ 110 w 462"/>
                    <a:gd name="T45" fmla="*/ 208 h 480"/>
                    <a:gd name="T46" fmla="*/ 148 w 462"/>
                    <a:gd name="T47" fmla="*/ 172 h 480"/>
                    <a:gd name="T48" fmla="*/ 176 w 462"/>
                    <a:gd name="T49" fmla="*/ 116 h 480"/>
                    <a:gd name="T50" fmla="*/ 210 w 462"/>
                    <a:gd name="T51" fmla="*/ 62 h 480"/>
                    <a:gd name="T52" fmla="*/ 232 w 462"/>
                    <a:gd name="T53" fmla="*/ 4 h 480"/>
                    <a:gd name="T54" fmla="*/ 272 w 462"/>
                    <a:gd name="T55" fmla="*/ 0 h 480"/>
                    <a:gd name="T56" fmla="*/ 306 w 462"/>
                    <a:gd name="T57" fmla="*/ 10 h 480"/>
                    <a:gd name="T58" fmla="*/ 352 w 462"/>
                    <a:gd name="T59" fmla="*/ 50 h 480"/>
                    <a:gd name="T60" fmla="*/ 394 w 462"/>
                    <a:gd name="T61" fmla="*/ 60 h 480"/>
                    <a:gd name="T62" fmla="*/ 444 w 462"/>
                    <a:gd name="T63" fmla="*/ 98 h 480"/>
                    <a:gd name="T64" fmla="*/ 462 w 462"/>
                    <a:gd name="T65" fmla="*/ 134 h 480"/>
                    <a:gd name="T66" fmla="*/ 430 w 462"/>
                    <a:gd name="T67" fmla="*/ 158 h 480"/>
                    <a:gd name="T68" fmla="*/ 402 w 462"/>
                    <a:gd name="T69" fmla="*/ 182 h 480"/>
                    <a:gd name="T70" fmla="*/ 336 w 462"/>
                    <a:gd name="T71" fmla="*/ 188 h 480"/>
                    <a:gd name="T72" fmla="*/ 292 w 462"/>
                    <a:gd name="T73" fmla="*/ 192 h 480"/>
                    <a:gd name="T74" fmla="*/ 284 w 462"/>
                    <a:gd name="T75" fmla="*/ 218 h 480"/>
                    <a:gd name="T76" fmla="*/ 288 w 462"/>
                    <a:gd name="T77" fmla="*/ 236 h 480"/>
                    <a:gd name="T78" fmla="*/ 284 w 462"/>
                    <a:gd name="T79" fmla="*/ 276 h 480"/>
                    <a:gd name="T80" fmla="*/ 304 w 462"/>
                    <a:gd name="T81" fmla="*/ 296 h 480"/>
                    <a:gd name="T82" fmla="*/ 362 w 462"/>
                    <a:gd name="T83" fmla="*/ 364 h 480"/>
                    <a:gd name="T84" fmla="*/ 372 w 462"/>
                    <a:gd name="T85" fmla="*/ 400 h 4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2"/>
                    <a:gd name="T130" fmla="*/ 0 h 480"/>
                    <a:gd name="T131" fmla="*/ 462 w 462"/>
                    <a:gd name="T132" fmla="*/ 480 h 4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2" h="480">
                      <a:moveTo>
                        <a:pt x="372" y="480"/>
                      </a:moveTo>
                      <a:lnTo>
                        <a:pt x="372" y="480"/>
                      </a:lnTo>
                      <a:lnTo>
                        <a:pt x="360" y="474"/>
                      </a:lnTo>
                      <a:lnTo>
                        <a:pt x="348" y="466"/>
                      </a:lnTo>
                      <a:lnTo>
                        <a:pt x="338" y="458"/>
                      </a:lnTo>
                      <a:lnTo>
                        <a:pt x="328" y="448"/>
                      </a:lnTo>
                      <a:lnTo>
                        <a:pt x="312" y="430"/>
                      </a:lnTo>
                      <a:lnTo>
                        <a:pt x="300" y="412"/>
                      </a:lnTo>
                      <a:lnTo>
                        <a:pt x="296" y="394"/>
                      </a:lnTo>
                      <a:lnTo>
                        <a:pt x="290" y="376"/>
                      </a:lnTo>
                      <a:lnTo>
                        <a:pt x="282" y="362"/>
                      </a:lnTo>
                      <a:lnTo>
                        <a:pt x="272" y="350"/>
                      </a:lnTo>
                      <a:lnTo>
                        <a:pt x="258" y="342"/>
                      </a:lnTo>
                      <a:lnTo>
                        <a:pt x="252" y="340"/>
                      </a:lnTo>
                      <a:lnTo>
                        <a:pt x="246" y="338"/>
                      </a:lnTo>
                      <a:lnTo>
                        <a:pt x="238" y="338"/>
                      </a:lnTo>
                      <a:lnTo>
                        <a:pt x="230" y="340"/>
                      </a:lnTo>
                      <a:lnTo>
                        <a:pt x="222" y="342"/>
                      </a:lnTo>
                      <a:lnTo>
                        <a:pt x="214" y="346"/>
                      </a:lnTo>
                      <a:lnTo>
                        <a:pt x="202" y="358"/>
                      </a:lnTo>
                      <a:lnTo>
                        <a:pt x="198" y="364"/>
                      </a:lnTo>
                      <a:lnTo>
                        <a:pt x="196" y="376"/>
                      </a:lnTo>
                      <a:lnTo>
                        <a:pt x="188" y="390"/>
                      </a:lnTo>
                      <a:lnTo>
                        <a:pt x="176" y="402"/>
                      </a:lnTo>
                      <a:lnTo>
                        <a:pt x="152" y="424"/>
                      </a:lnTo>
                      <a:lnTo>
                        <a:pt x="152" y="428"/>
                      </a:lnTo>
                      <a:lnTo>
                        <a:pt x="146" y="428"/>
                      </a:lnTo>
                      <a:lnTo>
                        <a:pt x="144" y="430"/>
                      </a:lnTo>
                      <a:lnTo>
                        <a:pt x="140" y="434"/>
                      </a:lnTo>
                      <a:lnTo>
                        <a:pt x="118" y="442"/>
                      </a:lnTo>
                      <a:lnTo>
                        <a:pt x="94" y="440"/>
                      </a:lnTo>
                      <a:lnTo>
                        <a:pt x="72" y="434"/>
                      </a:lnTo>
                      <a:lnTo>
                        <a:pt x="54" y="426"/>
                      </a:lnTo>
                      <a:lnTo>
                        <a:pt x="46" y="422"/>
                      </a:lnTo>
                      <a:lnTo>
                        <a:pt x="38" y="416"/>
                      </a:lnTo>
                      <a:lnTo>
                        <a:pt x="46" y="400"/>
                      </a:lnTo>
                      <a:lnTo>
                        <a:pt x="46" y="386"/>
                      </a:lnTo>
                      <a:lnTo>
                        <a:pt x="44" y="374"/>
                      </a:lnTo>
                      <a:lnTo>
                        <a:pt x="42" y="360"/>
                      </a:lnTo>
                      <a:lnTo>
                        <a:pt x="16" y="336"/>
                      </a:lnTo>
                      <a:lnTo>
                        <a:pt x="8" y="324"/>
                      </a:lnTo>
                      <a:lnTo>
                        <a:pt x="2" y="312"/>
                      </a:lnTo>
                      <a:lnTo>
                        <a:pt x="10" y="228"/>
                      </a:lnTo>
                      <a:lnTo>
                        <a:pt x="2" y="194"/>
                      </a:lnTo>
                      <a:lnTo>
                        <a:pt x="0" y="182"/>
                      </a:lnTo>
                      <a:lnTo>
                        <a:pt x="0" y="168"/>
                      </a:lnTo>
                      <a:lnTo>
                        <a:pt x="4" y="166"/>
                      </a:lnTo>
                      <a:lnTo>
                        <a:pt x="38" y="188"/>
                      </a:lnTo>
                      <a:lnTo>
                        <a:pt x="64" y="212"/>
                      </a:lnTo>
                      <a:lnTo>
                        <a:pt x="74" y="216"/>
                      </a:lnTo>
                      <a:lnTo>
                        <a:pt x="82" y="216"/>
                      </a:lnTo>
                      <a:lnTo>
                        <a:pt x="92" y="216"/>
                      </a:lnTo>
                      <a:lnTo>
                        <a:pt x="102" y="212"/>
                      </a:lnTo>
                      <a:lnTo>
                        <a:pt x="110" y="208"/>
                      </a:lnTo>
                      <a:lnTo>
                        <a:pt x="118" y="204"/>
                      </a:lnTo>
                      <a:lnTo>
                        <a:pt x="134" y="190"/>
                      </a:lnTo>
                      <a:lnTo>
                        <a:pt x="148" y="172"/>
                      </a:lnTo>
                      <a:lnTo>
                        <a:pt x="158" y="154"/>
                      </a:lnTo>
                      <a:lnTo>
                        <a:pt x="168" y="134"/>
                      </a:lnTo>
                      <a:lnTo>
                        <a:pt x="176" y="116"/>
                      </a:lnTo>
                      <a:lnTo>
                        <a:pt x="210" y="62"/>
                      </a:lnTo>
                      <a:lnTo>
                        <a:pt x="210" y="16"/>
                      </a:lnTo>
                      <a:lnTo>
                        <a:pt x="232" y="4"/>
                      </a:lnTo>
                      <a:lnTo>
                        <a:pt x="252" y="2"/>
                      </a:lnTo>
                      <a:lnTo>
                        <a:pt x="272" y="0"/>
                      </a:lnTo>
                      <a:lnTo>
                        <a:pt x="284" y="2"/>
                      </a:lnTo>
                      <a:lnTo>
                        <a:pt x="294" y="4"/>
                      </a:lnTo>
                      <a:lnTo>
                        <a:pt x="306" y="10"/>
                      </a:lnTo>
                      <a:lnTo>
                        <a:pt x="318" y="18"/>
                      </a:lnTo>
                      <a:lnTo>
                        <a:pt x="352" y="50"/>
                      </a:lnTo>
                      <a:lnTo>
                        <a:pt x="394" y="60"/>
                      </a:lnTo>
                      <a:lnTo>
                        <a:pt x="412" y="70"/>
                      </a:lnTo>
                      <a:lnTo>
                        <a:pt x="434" y="88"/>
                      </a:lnTo>
                      <a:lnTo>
                        <a:pt x="444" y="98"/>
                      </a:lnTo>
                      <a:lnTo>
                        <a:pt x="454" y="110"/>
                      </a:lnTo>
                      <a:lnTo>
                        <a:pt x="460" y="122"/>
                      </a:lnTo>
                      <a:lnTo>
                        <a:pt x="462" y="134"/>
                      </a:lnTo>
                      <a:lnTo>
                        <a:pt x="444" y="146"/>
                      </a:lnTo>
                      <a:lnTo>
                        <a:pt x="430" y="158"/>
                      </a:lnTo>
                      <a:lnTo>
                        <a:pt x="416" y="170"/>
                      </a:lnTo>
                      <a:lnTo>
                        <a:pt x="402" y="182"/>
                      </a:lnTo>
                      <a:lnTo>
                        <a:pt x="386" y="186"/>
                      </a:lnTo>
                      <a:lnTo>
                        <a:pt x="368" y="188"/>
                      </a:lnTo>
                      <a:lnTo>
                        <a:pt x="336" y="188"/>
                      </a:lnTo>
                      <a:lnTo>
                        <a:pt x="322" y="186"/>
                      </a:lnTo>
                      <a:lnTo>
                        <a:pt x="306" y="188"/>
                      </a:lnTo>
                      <a:lnTo>
                        <a:pt x="292" y="192"/>
                      </a:lnTo>
                      <a:lnTo>
                        <a:pt x="280" y="198"/>
                      </a:lnTo>
                      <a:lnTo>
                        <a:pt x="284" y="218"/>
                      </a:lnTo>
                      <a:lnTo>
                        <a:pt x="288" y="228"/>
                      </a:lnTo>
                      <a:lnTo>
                        <a:pt x="288" y="236"/>
                      </a:lnTo>
                      <a:lnTo>
                        <a:pt x="284" y="256"/>
                      </a:lnTo>
                      <a:lnTo>
                        <a:pt x="282" y="266"/>
                      </a:lnTo>
                      <a:lnTo>
                        <a:pt x="284" y="276"/>
                      </a:lnTo>
                      <a:lnTo>
                        <a:pt x="290" y="286"/>
                      </a:lnTo>
                      <a:lnTo>
                        <a:pt x="304" y="296"/>
                      </a:lnTo>
                      <a:lnTo>
                        <a:pt x="334" y="324"/>
                      </a:lnTo>
                      <a:lnTo>
                        <a:pt x="362" y="364"/>
                      </a:lnTo>
                      <a:lnTo>
                        <a:pt x="372" y="400"/>
                      </a:lnTo>
                      <a:lnTo>
                        <a:pt x="372" y="48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Freeform 21"/>
                <p:cNvSpPr/>
                <p:nvPr/>
              </p:nvSpPr>
              <p:spPr bwMode="auto">
                <a:xfrm>
                  <a:off x="5193078" y="3288014"/>
                  <a:ext cx="914973" cy="564194"/>
                </a:xfrm>
                <a:custGeom>
                  <a:avLst/>
                  <a:gdLst>
                    <a:gd name="T0" fmla="*/ 72 w 754"/>
                    <a:gd name="T1" fmla="*/ 452 h 466"/>
                    <a:gd name="T2" fmla="*/ 4 w 754"/>
                    <a:gd name="T3" fmla="*/ 380 h 466"/>
                    <a:gd name="T4" fmla="*/ 2 w 754"/>
                    <a:gd name="T5" fmla="*/ 362 h 466"/>
                    <a:gd name="T6" fmla="*/ 6 w 754"/>
                    <a:gd name="T7" fmla="*/ 348 h 466"/>
                    <a:gd name="T8" fmla="*/ 0 w 754"/>
                    <a:gd name="T9" fmla="*/ 310 h 466"/>
                    <a:gd name="T10" fmla="*/ 18 w 754"/>
                    <a:gd name="T11" fmla="*/ 304 h 466"/>
                    <a:gd name="T12" fmla="*/ 96 w 754"/>
                    <a:gd name="T13" fmla="*/ 304 h 466"/>
                    <a:gd name="T14" fmla="*/ 138 w 754"/>
                    <a:gd name="T15" fmla="*/ 276 h 466"/>
                    <a:gd name="T16" fmla="*/ 178 w 754"/>
                    <a:gd name="T17" fmla="*/ 244 h 466"/>
                    <a:gd name="T18" fmla="*/ 180 w 754"/>
                    <a:gd name="T19" fmla="*/ 226 h 466"/>
                    <a:gd name="T20" fmla="*/ 126 w 754"/>
                    <a:gd name="T21" fmla="*/ 166 h 466"/>
                    <a:gd name="T22" fmla="*/ 100 w 754"/>
                    <a:gd name="T23" fmla="*/ 144 h 466"/>
                    <a:gd name="T24" fmla="*/ 98 w 754"/>
                    <a:gd name="T25" fmla="*/ 96 h 466"/>
                    <a:gd name="T26" fmla="*/ 136 w 754"/>
                    <a:gd name="T27" fmla="*/ 66 h 466"/>
                    <a:gd name="T28" fmla="*/ 146 w 754"/>
                    <a:gd name="T29" fmla="*/ 54 h 466"/>
                    <a:gd name="T30" fmla="*/ 140 w 754"/>
                    <a:gd name="T31" fmla="*/ 30 h 466"/>
                    <a:gd name="T32" fmla="*/ 118 w 754"/>
                    <a:gd name="T33" fmla="*/ 10 h 466"/>
                    <a:gd name="T34" fmla="*/ 108 w 754"/>
                    <a:gd name="T35" fmla="*/ 0 h 466"/>
                    <a:gd name="T36" fmla="*/ 234 w 754"/>
                    <a:gd name="T37" fmla="*/ 6 h 466"/>
                    <a:gd name="T38" fmla="*/ 246 w 754"/>
                    <a:gd name="T39" fmla="*/ 22 h 466"/>
                    <a:gd name="T40" fmla="*/ 276 w 754"/>
                    <a:gd name="T41" fmla="*/ 46 h 466"/>
                    <a:gd name="T42" fmla="*/ 314 w 754"/>
                    <a:gd name="T43" fmla="*/ 62 h 466"/>
                    <a:gd name="T44" fmla="*/ 338 w 754"/>
                    <a:gd name="T45" fmla="*/ 72 h 466"/>
                    <a:gd name="T46" fmla="*/ 494 w 754"/>
                    <a:gd name="T47" fmla="*/ 100 h 466"/>
                    <a:gd name="T48" fmla="*/ 504 w 754"/>
                    <a:gd name="T49" fmla="*/ 116 h 466"/>
                    <a:gd name="T50" fmla="*/ 524 w 754"/>
                    <a:gd name="T51" fmla="*/ 136 h 466"/>
                    <a:gd name="T52" fmla="*/ 618 w 754"/>
                    <a:gd name="T53" fmla="*/ 158 h 466"/>
                    <a:gd name="T54" fmla="*/ 626 w 754"/>
                    <a:gd name="T55" fmla="*/ 160 h 466"/>
                    <a:gd name="T56" fmla="*/ 660 w 754"/>
                    <a:gd name="T57" fmla="*/ 164 h 466"/>
                    <a:gd name="T58" fmla="*/ 670 w 754"/>
                    <a:gd name="T59" fmla="*/ 174 h 466"/>
                    <a:gd name="T60" fmla="*/ 684 w 754"/>
                    <a:gd name="T61" fmla="*/ 192 h 466"/>
                    <a:gd name="T62" fmla="*/ 702 w 754"/>
                    <a:gd name="T63" fmla="*/ 196 h 466"/>
                    <a:gd name="T64" fmla="*/ 718 w 754"/>
                    <a:gd name="T65" fmla="*/ 208 h 466"/>
                    <a:gd name="T66" fmla="*/ 708 w 754"/>
                    <a:gd name="T67" fmla="*/ 228 h 466"/>
                    <a:gd name="T68" fmla="*/ 702 w 754"/>
                    <a:gd name="T69" fmla="*/ 250 h 466"/>
                    <a:gd name="T70" fmla="*/ 724 w 754"/>
                    <a:gd name="T71" fmla="*/ 274 h 466"/>
                    <a:gd name="T72" fmla="*/ 732 w 754"/>
                    <a:gd name="T73" fmla="*/ 298 h 466"/>
                    <a:gd name="T74" fmla="*/ 740 w 754"/>
                    <a:gd name="T75" fmla="*/ 320 h 466"/>
                    <a:gd name="T76" fmla="*/ 754 w 754"/>
                    <a:gd name="T77" fmla="*/ 330 h 466"/>
                    <a:gd name="T78" fmla="*/ 734 w 754"/>
                    <a:gd name="T79" fmla="*/ 338 h 466"/>
                    <a:gd name="T80" fmla="*/ 692 w 754"/>
                    <a:gd name="T81" fmla="*/ 354 h 466"/>
                    <a:gd name="T82" fmla="*/ 640 w 754"/>
                    <a:gd name="T83" fmla="*/ 392 h 466"/>
                    <a:gd name="T84" fmla="*/ 616 w 754"/>
                    <a:gd name="T85" fmla="*/ 414 h 466"/>
                    <a:gd name="T86" fmla="*/ 582 w 754"/>
                    <a:gd name="T87" fmla="*/ 424 h 466"/>
                    <a:gd name="T88" fmla="*/ 562 w 754"/>
                    <a:gd name="T89" fmla="*/ 434 h 466"/>
                    <a:gd name="T90" fmla="*/ 544 w 754"/>
                    <a:gd name="T91" fmla="*/ 448 h 466"/>
                    <a:gd name="T92" fmla="*/ 512 w 754"/>
                    <a:gd name="T93" fmla="*/ 422 h 466"/>
                    <a:gd name="T94" fmla="*/ 482 w 754"/>
                    <a:gd name="T95" fmla="*/ 408 h 466"/>
                    <a:gd name="T96" fmla="*/ 450 w 754"/>
                    <a:gd name="T97" fmla="*/ 380 h 466"/>
                    <a:gd name="T98" fmla="*/ 426 w 754"/>
                    <a:gd name="T99" fmla="*/ 384 h 466"/>
                    <a:gd name="T100" fmla="*/ 410 w 754"/>
                    <a:gd name="T101" fmla="*/ 404 h 466"/>
                    <a:gd name="T102" fmla="*/ 358 w 754"/>
                    <a:gd name="T103" fmla="*/ 392 h 466"/>
                    <a:gd name="T104" fmla="*/ 286 w 754"/>
                    <a:gd name="T105" fmla="*/ 352 h 466"/>
                    <a:gd name="T106" fmla="*/ 252 w 754"/>
                    <a:gd name="T107" fmla="*/ 346 h 466"/>
                    <a:gd name="T108" fmla="*/ 200 w 754"/>
                    <a:gd name="T109" fmla="*/ 338 h 466"/>
                    <a:gd name="T110" fmla="*/ 184 w 754"/>
                    <a:gd name="T111" fmla="*/ 350 h 466"/>
                    <a:gd name="T112" fmla="*/ 202 w 754"/>
                    <a:gd name="T113" fmla="*/ 380 h 466"/>
                    <a:gd name="T114" fmla="*/ 196 w 754"/>
                    <a:gd name="T115" fmla="*/ 392 h 466"/>
                    <a:gd name="T116" fmla="*/ 164 w 754"/>
                    <a:gd name="T117" fmla="*/ 390 h 466"/>
                    <a:gd name="T118" fmla="*/ 128 w 754"/>
                    <a:gd name="T119" fmla="*/ 406 h 466"/>
                    <a:gd name="T120" fmla="*/ 96 w 754"/>
                    <a:gd name="T121" fmla="*/ 454 h 466"/>
                    <a:gd name="T122" fmla="*/ 80 w 754"/>
                    <a:gd name="T123" fmla="*/ 466 h 46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54"/>
                    <a:gd name="T187" fmla="*/ 0 h 466"/>
                    <a:gd name="T188" fmla="*/ 754 w 754"/>
                    <a:gd name="T189" fmla="*/ 466 h 46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54" h="466">
                      <a:moveTo>
                        <a:pt x="80" y="466"/>
                      </a:moveTo>
                      <a:lnTo>
                        <a:pt x="80" y="466"/>
                      </a:lnTo>
                      <a:lnTo>
                        <a:pt x="72" y="452"/>
                      </a:lnTo>
                      <a:lnTo>
                        <a:pt x="64" y="440"/>
                      </a:lnTo>
                      <a:lnTo>
                        <a:pt x="44" y="418"/>
                      </a:lnTo>
                      <a:lnTo>
                        <a:pt x="4" y="380"/>
                      </a:lnTo>
                      <a:lnTo>
                        <a:pt x="2" y="368"/>
                      </a:lnTo>
                      <a:lnTo>
                        <a:pt x="2" y="362"/>
                      </a:lnTo>
                      <a:lnTo>
                        <a:pt x="4" y="356"/>
                      </a:lnTo>
                      <a:lnTo>
                        <a:pt x="6" y="348"/>
                      </a:lnTo>
                      <a:lnTo>
                        <a:pt x="8" y="328"/>
                      </a:lnTo>
                      <a:lnTo>
                        <a:pt x="0" y="310"/>
                      </a:lnTo>
                      <a:lnTo>
                        <a:pt x="6" y="306"/>
                      </a:lnTo>
                      <a:lnTo>
                        <a:pt x="18" y="304"/>
                      </a:lnTo>
                      <a:lnTo>
                        <a:pt x="44" y="302"/>
                      </a:lnTo>
                      <a:lnTo>
                        <a:pt x="96" y="304"/>
                      </a:lnTo>
                      <a:lnTo>
                        <a:pt x="112" y="298"/>
                      </a:lnTo>
                      <a:lnTo>
                        <a:pt x="126" y="288"/>
                      </a:lnTo>
                      <a:lnTo>
                        <a:pt x="138" y="276"/>
                      </a:lnTo>
                      <a:lnTo>
                        <a:pt x="152" y="264"/>
                      </a:lnTo>
                      <a:lnTo>
                        <a:pt x="178" y="244"/>
                      </a:lnTo>
                      <a:lnTo>
                        <a:pt x="180" y="226"/>
                      </a:lnTo>
                      <a:lnTo>
                        <a:pt x="162" y="200"/>
                      </a:lnTo>
                      <a:lnTo>
                        <a:pt x="144" y="182"/>
                      </a:lnTo>
                      <a:lnTo>
                        <a:pt x="126" y="166"/>
                      </a:lnTo>
                      <a:lnTo>
                        <a:pt x="106" y="156"/>
                      </a:lnTo>
                      <a:lnTo>
                        <a:pt x="100" y="144"/>
                      </a:lnTo>
                      <a:lnTo>
                        <a:pt x="98" y="96"/>
                      </a:lnTo>
                      <a:lnTo>
                        <a:pt x="114" y="80"/>
                      </a:lnTo>
                      <a:lnTo>
                        <a:pt x="124" y="72"/>
                      </a:lnTo>
                      <a:lnTo>
                        <a:pt x="136" y="66"/>
                      </a:lnTo>
                      <a:lnTo>
                        <a:pt x="142" y="60"/>
                      </a:lnTo>
                      <a:lnTo>
                        <a:pt x="146" y="54"/>
                      </a:lnTo>
                      <a:lnTo>
                        <a:pt x="146" y="48"/>
                      </a:lnTo>
                      <a:lnTo>
                        <a:pt x="146" y="42"/>
                      </a:lnTo>
                      <a:lnTo>
                        <a:pt x="140" y="30"/>
                      </a:lnTo>
                      <a:lnTo>
                        <a:pt x="134" y="22"/>
                      </a:lnTo>
                      <a:lnTo>
                        <a:pt x="118" y="10"/>
                      </a:lnTo>
                      <a:lnTo>
                        <a:pt x="112" y="6"/>
                      </a:lnTo>
                      <a:lnTo>
                        <a:pt x="108" y="0"/>
                      </a:lnTo>
                      <a:lnTo>
                        <a:pt x="196" y="0"/>
                      </a:lnTo>
                      <a:lnTo>
                        <a:pt x="234" y="6"/>
                      </a:lnTo>
                      <a:lnTo>
                        <a:pt x="238" y="14"/>
                      </a:lnTo>
                      <a:lnTo>
                        <a:pt x="246" y="22"/>
                      </a:lnTo>
                      <a:lnTo>
                        <a:pt x="254" y="30"/>
                      </a:lnTo>
                      <a:lnTo>
                        <a:pt x="264" y="38"/>
                      </a:lnTo>
                      <a:lnTo>
                        <a:pt x="276" y="46"/>
                      </a:lnTo>
                      <a:lnTo>
                        <a:pt x="288" y="52"/>
                      </a:lnTo>
                      <a:lnTo>
                        <a:pt x="300" y="58"/>
                      </a:lnTo>
                      <a:lnTo>
                        <a:pt x="314" y="62"/>
                      </a:lnTo>
                      <a:lnTo>
                        <a:pt x="338" y="72"/>
                      </a:lnTo>
                      <a:lnTo>
                        <a:pt x="456" y="74"/>
                      </a:lnTo>
                      <a:lnTo>
                        <a:pt x="494" y="100"/>
                      </a:lnTo>
                      <a:lnTo>
                        <a:pt x="498" y="108"/>
                      </a:lnTo>
                      <a:lnTo>
                        <a:pt x="504" y="116"/>
                      </a:lnTo>
                      <a:lnTo>
                        <a:pt x="512" y="126"/>
                      </a:lnTo>
                      <a:lnTo>
                        <a:pt x="524" y="136"/>
                      </a:lnTo>
                      <a:lnTo>
                        <a:pt x="578" y="140"/>
                      </a:lnTo>
                      <a:lnTo>
                        <a:pt x="618" y="158"/>
                      </a:lnTo>
                      <a:lnTo>
                        <a:pt x="622" y="160"/>
                      </a:lnTo>
                      <a:lnTo>
                        <a:pt x="626" y="160"/>
                      </a:lnTo>
                      <a:lnTo>
                        <a:pt x="638" y="160"/>
                      </a:lnTo>
                      <a:lnTo>
                        <a:pt x="652" y="162"/>
                      </a:lnTo>
                      <a:lnTo>
                        <a:pt x="660" y="164"/>
                      </a:lnTo>
                      <a:lnTo>
                        <a:pt x="668" y="170"/>
                      </a:lnTo>
                      <a:lnTo>
                        <a:pt x="670" y="174"/>
                      </a:lnTo>
                      <a:lnTo>
                        <a:pt x="672" y="180"/>
                      </a:lnTo>
                      <a:lnTo>
                        <a:pt x="676" y="186"/>
                      </a:lnTo>
                      <a:lnTo>
                        <a:pt x="684" y="192"/>
                      </a:lnTo>
                      <a:lnTo>
                        <a:pt x="690" y="194"/>
                      </a:lnTo>
                      <a:lnTo>
                        <a:pt x="702" y="196"/>
                      </a:lnTo>
                      <a:lnTo>
                        <a:pt x="710" y="198"/>
                      </a:lnTo>
                      <a:lnTo>
                        <a:pt x="714" y="202"/>
                      </a:lnTo>
                      <a:lnTo>
                        <a:pt x="718" y="208"/>
                      </a:lnTo>
                      <a:lnTo>
                        <a:pt x="720" y="214"/>
                      </a:lnTo>
                      <a:lnTo>
                        <a:pt x="708" y="228"/>
                      </a:lnTo>
                      <a:lnTo>
                        <a:pt x="706" y="236"/>
                      </a:lnTo>
                      <a:lnTo>
                        <a:pt x="702" y="250"/>
                      </a:lnTo>
                      <a:lnTo>
                        <a:pt x="708" y="256"/>
                      </a:lnTo>
                      <a:lnTo>
                        <a:pt x="716" y="264"/>
                      </a:lnTo>
                      <a:lnTo>
                        <a:pt x="724" y="274"/>
                      </a:lnTo>
                      <a:lnTo>
                        <a:pt x="732" y="290"/>
                      </a:lnTo>
                      <a:lnTo>
                        <a:pt x="732" y="298"/>
                      </a:lnTo>
                      <a:lnTo>
                        <a:pt x="734" y="310"/>
                      </a:lnTo>
                      <a:lnTo>
                        <a:pt x="736" y="316"/>
                      </a:lnTo>
                      <a:lnTo>
                        <a:pt x="740" y="320"/>
                      </a:lnTo>
                      <a:lnTo>
                        <a:pt x="746" y="326"/>
                      </a:lnTo>
                      <a:lnTo>
                        <a:pt x="754" y="330"/>
                      </a:lnTo>
                      <a:lnTo>
                        <a:pt x="754" y="334"/>
                      </a:lnTo>
                      <a:lnTo>
                        <a:pt x="734" y="338"/>
                      </a:lnTo>
                      <a:lnTo>
                        <a:pt x="718" y="342"/>
                      </a:lnTo>
                      <a:lnTo>
                        <a:pt x="704" y="348"/>
                      </a:lnTo>
                      <a:lnTo>
                        <a:pt x="692" y="354"/>
                      </a:lnTo>
                      <a:lnTo>
                        <a:pt x="670" y="372"/>
                      </a:lnTo>
                      <a:lnTo>
                        <a:pt x="640" y="392"/>
                      </a:lnTo>
                      <a:lnTo>
                        <a:pt x="634" y="396"/>
                      </a:lnTo>
                      <a:lnTo>
                        <a:pt x="626" y="400"/>
                      </a:lnTo>
                      <a:lnTo>
                        <a:pt x="616" y="414"/>
                      </a:lnTo>
                      <a:lnTo>
                        <a:pt x="598" y="420"/>
                      </a:lnTo>
                      <a:lnTo>
                        <a:pt x="582" y="424"/>
                      </a:lnTo>
                      <a:lnTo>
                        <a:pt x="576" y="426"/>
                      </a:lnTo>
                      <a:lnTo>
                        <a:pt x="570" y="430"/>
                      </a:lnTo>
                      <a:lnTo>
                        <a:pt x="562" y="434"/>
                      </a:lnTo>
                      <a:lnTo>
                        <a:pt x="556" y="442"/>
                      </a:lnTo>
                      <a:lnTo>
                        <a:pt x="544" y="448"/>
                      </a:lnTo>
                      <a:lnTo>
                        <a:pt x="512" y="422"/>
                      </a:lnTo>
                      <a:lnTo>
                        <a:pt x="500" y="418"/>
                      </a:lnTo>
                      <a:lnTo>
                        <a:pt x="490" y="414"/>
                      </a:lnTo>
                      <a:lnTo>
                        <a:pt x="482" y="408"/>
                      </a:lnTo>
                      <a:lnTo>
                        <a:pt x="474" y="402"/>
                      </a:lnTo>
                      <a:lnTo>
                        <a:pt x="462" y="390"/>
                      </a:lnTo>
                      <a:lnTo>
                        <a:pt x="450" y="380"/>
                      </a:lnTo>
                      <a:lnTo>
                        <a:pt x="434" y="382"/>
                      </a:lnTo>
                      <a:lnTo>
                        <a:pt x="426" y="384"/>
                      </a:lnTo>
                      <a:lnTo>
                        <a:pt x="420" y="392"/>
                      </a:lnTo>
                      <a:lnTo>
                        <a:pt x="410" y="404"/>
                      </a:lnTo>
                      <a:lnTo>
                        <a:pt x="392" y="402"/>
                      </a:lnTo>
                      <a:lnTo>
                        <a:pt x="374" y="398"/>
                      </a:lnTo>
                      <a:lnTo>
                        <a:pt x="358" y="392"/>
                      </a:lnTo>
                      <a:lnTo>
                        <a:pt x="342" y="384"/>
                      </a:lnTo>
                      <a:lnTo>
                        <a:pt x="312" y="366"/>
                      </a:lnTo>
                      <a:lnTo>
                        <a:pt x="286" y="352"/>
                      </a:lnTo>
                      <a:lnTo>
                        <a:pt x="268" y="348"/>
                      </a:lnTo>
                      <a:lnTo>
                        <a:pt x="252" y="346"/>
                      </a:lnTo>
                      <a:lnTo>
                        <a:pt x="228" y="338"/>
                      </a:lnTo>
                      <a:lnTo>
                        <a:pt x="200" y="338"/>
                      </a:lnTo>
                      <a:lnTo>
                        <a:pt x="192" y="342"/>
                      </a:lnTo>
                      <a:lnTo>
                        <a:pt x="186" y="344"/>
                      </a:lnTo>
                      <a:lnTo>
                        <a:pt x="184" y="350"/>
                      </a:lnTo>
                      <a:lnTo>
                        <a:pt x="186" y="358"/>
                      </a:lnTo>
                      <a:lnTo>
                        <a:pt x="192" y="368"/>
                      </a:lnTo>
                      <a:lnTo>
                        <a:pt x="202" y="380"/>
                      </a:lnTo>
                      <a:lnTo>
                        <a:pt x="196" y="392"/>
                      </a:lnTo>
                      <a:lnTo>
                        <a:pt x="182" y="390"/>
                      </a:lnTo>
                      <a:lnTo>
                        <a:pt x="164" y="390"/>
                      </a:lnTo>
                      <a:lnTo>
                        <a:pt x="150" y="394"/>
                      </a:lnTo>
                      <a:lnTo>
                        <a:pt x="138" y="398"/>
                      </a:lnTo>
                      <a:lnTo>
                        <a:pt x="128" y="406"/>
                      </a:lnTo>
                      <a:lnTo>
                        <a:pt x="118" y="414"/>
                      </a:lnTo>
                      <a:lnTo>
                        <a:pt x="112" y="426"/>
                      </a:lnTo>
                      <a:lnTo>
                        <a:pt x="96" y="454"/>
                      </a:lnTo>
                      <a:lnTo>
                        <a:pt x="88" y="460"/>
                      </a:lnTo>
                      <a:lnTo>
                        <a:pt x="80" y="46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Freeform 22"/>
                <p:cNvSpPr/>
                <p:nvPr/>
              </p:nvSpPr>
              <p:spPr bwMode="auto">
                <a:xfrm>
                  <a:off x="5963468" y="3033603"/>
                  <a:ext cx="565487" cy="694951"/>
                </a:xfrm>
                <a:custGeom>
                  <a:avLst/>
                  <a:gdLst>
                    <a:gd name="T0" fmla="*/ 212 w 466"/>
                    <a:gd name="T1" fmla="*/ 570 h 574"/>
                    <a:gd name="T2" fmla="*/ 202 w 466"/>
                    <a:gd name="T3" fmla="*/ 516 h 574"/>
                    <a:gd name="T4" fmla="*/ 166 w 466"/>
                    <a:gd name="T5" fmla="*/ 522 h 574"/>
                    <a:gd name="T6" fmla="*/ 148 w 466"/>
                    <a:gd name="T7" fmla="*/ 546 h 574"/>
                    <a:gd name="T8" fmla="*/ 140 w 466"/>
                    <a:gd name="T9" fmla="*/ 538 h 574"/>
                    <a:gd name="T10" fmla="*/ 122 w 466"/>
                    <a:gd name="T11" fmla="*/ 520 h 574"/>
                    <a:gd name="T12" fmla="*/ 114 w 466"/>
                    <a:gd name="T13" fmla="*/ 490 h 574"/>
                    <a:gd name="T14" fmla="*/ 102 w 466"/>
                    <a:gd name="T15" fmla="*/ 470 h 574"/>
                    <a:gd name="T16" fmla="*/ 100 w 466"/>
                    <a:gd name="T17" fmla="*/ 446 h 574"/>
                    <a:gd name="T18" fmla="*/ 106 w 466"/>
                    <a:gd name="T19" fmla="*/ 416 h 574"/>
                    <a:gd name="T20" fmla="*/ 68 w 466"/>
                    <a:gd name="T21" fmla="*/ 398 h 574"/>
                    <a:gd name="T22" fmla="*/ 58 w 466"/>
                    <a:gd name="T23" fmla="*/ 380 h 574"/>
                    <a:gd name="T24" fmla="*/ 56 w 466"/>
                    <a:gd name="T25" fmla="*/ 366 h 574"/>
                    <a:gd name="T26" fmla="*/ 86 w 466"/>
                    <a:gd name="T27" fmla="*/ 346 h 574"/>
                    <a:gd name="T28" fmla="*/ 96 w 466"/>
                    <a:gd name="T29" fmla="*/ 284 h 574"/>
                    <a:gd name="T30" fmla="*/ 78 w 466"/>
                    <a:gd name="T31" fmla="*/ 252 h 574"/>
                    <a:gd name="T32" fmla="*/ 48 w 466"/>
                    <a:gd name="T33" fmla="*/ 262 h 574"/>
                    <a:gd name="T34" fmla="*/ 30 w 466"/>
                    <a:gd name="T35" fmla="*/ 252 h 574"/>
                    <a:gd name="T36" fmla="*/ 0 w 466"/>
                    <a:gd name="T37" fmla="*/ 202 h 574"/>
                    <a:gd name="T38" fmla="*/ 10 w 466"/>
                    <a:gd name="T39" fmla="*/ 180 h 574"/>
                    <a:gd name="T40" fmla="*/ 42 w 466"/>
                    <a:gd name="T41" fmla="*/ 148 h 574"/>
                    <a:gd name="T42" fmla="*/ 44 w 466"/>
                    <a:gd name="T43" fmla="*/ 72 h 574"/>
                    <a:gd name="T44" fmla="*/ 58 w 466"/>
                    <a:gd name="T45" fmla="*/ 74 h 574"/>
                    <a:gd name="T46" fmla="*/ 76 w 466"/>
                    <a:gd name="T47" fmla="*/ 110 h 574"/>
                    <a:gd name="T48" fmla="*/ 110 w 466"/>
                    <a:gd name="T49" fmla="*/ 120 h 574"/>
                    <a:gd name="T50" fmla="*/ 126 w 466"/>
                    <a:gd name="T51" fmla="*/ 80 h 574"/>
                    <a:gd name="T52" fmla="*/ 134 w 466"/>
                    <a:gd name="T53" fmla="*/ 54 h 574"/>
                    <a:gd name="T54" fmla="*/ 102 w 466"/>
                    <a:gd name="T55" fmla="*/ 6 h 574"/>
                    <a:gd name="T56" fmla="*/ 118 w 466"/>
                    <a:gd name="T57" fmla="*/ 0 h 574"/>
                    <a:gd name="T58" fmla="*/ 150 w 466"/>
                    <a:gd name="T59" fmla="*/ 40 h 574"/>
                    <a:gd name="T60" fmla="*/ 176 w 466"/>
                    <a:gd name="T61" fmla="*/ 80 h 574"/>
                    <a:gd name="T62" fmla="*/ 264 w 466"/>
                    <a:gd name="T63" fmla="*/ 106 h 574"/>
                    <a:gd name="T64" fmla="*/ 294 w 466"/>
                    <a:gd name="T65" fmla="*/ 174 h 574"/>
                    <a:gd name="T66" fmla="*/ 318 w 466"/>
                    <a:gd name="T67" fmla="*/ 202 h 574"/>
                    <a:gd name="T68" fmla="*/ 358 w 466"/>
                    <a:gd name="T69" fmla="*/ 194 h 574"/>
                    <a:gd name="T70" fmla="*/ 362 w 466"/>
                    <a:gd name="T71" fmla="*/ 180 h 574"/>
                    <a:gd name="T72" fmla="*/ 388 w 466"/>
                    <a:gd name="T73" fmla="*/ 194 h 574"/>
                    <a:gd name="T74" fmla="*/ 382 w 466"/>
                    <a:gd name="T75" fmla="*/ 224 h 574"/>
                    <a:gd name="T76" fmla="*/ 338 w 466"/>
                    <a:gd name="T77" fmla="*/ 250 h 574"/>
                    <a:gd name="T78" fmla="*/ 330 w 466"/>
                    <a:gd name="T79" fmla="*/ 280 h 574"/>
                    <a:gd name="T80" fmla="*/ 326 w 466"/>
                    <a:gd name="T81" fmla="*/ 302 h 574"/>
                    <a:gd name="T82" fmla="*/ 380 w 466"/>
                    <a:gd name="T83" fmla="*/ 346 h 574"/>
                    <a:gd name="T84" fmla="*/ 392 w 466"/>
                    <a:gd name="T85" fmla="*/ 360 h 574"/>
                    <a:gd name="T86" fmla="*/ 456 w 466"/>
                    <a:gd name="T87" fmla="*/ 378 h 574"/>
                    <a:gd name="T88" fmla="*/ 466 w 466"/>
                    <a:gd name="T89" fmla="*/ 402 h 574"/>
                    <a:gd name="T90" fmla="*/ 426 w 466"/>
                    <a:gd name="T91" fmla="*/ 420 h 574"/>
                    <a:gd name="T92" fmla="*/ 416 w 466"/>
                    <a:gd name="T93" fmla="*/ 440 h 574"/>
                    <a:gd name="T94" fmla="*/ 420 w 466"/>
                    <a:gd name="T95" fmla="*/ 460 h 574"/>
                    <a:gd name="T96" fmla="*/ 400 w 466"/>
                    <a:gd name="T97" fmla="*/ 522 h 574"/>
                    <a:gd name="T98" fmla="*/ 378 w 466"/>
                    <a:gd name="T99" fmla="*/ 546 h 574"/>
                    <a:gd name="T100" fmla="*/ 330 w 466"/>
                    <a:gd name="T101" fmla="*/ 560 h 574"/>
                    <a:gd name="T102" fmla="*/ 278 w 466"/>
                    <a:gd name="T103" fmla="*/ 566 h 574"/>
                    <a:gd name="T104" fmla="*/ 256 w 466"/>
                    <a:gd name="T105" fmla="*/ 536 h 574"/>
                    <a:gd name="T106" fmla="*/ 238 w 466"/>
                    <a:gd name="T107" fmla="*/ 532 h 574"/>
                    <a:gd name="T108" fmla="*/ 226 w 466"/>
                    <a:gd name="T109" fmla="*/ 574 h 5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6"/>
                    <a:gd name="T166" fmla="*/ 0 h 574"/>
                    <a:gd name="T167" fmla="*/ 466 w 466"/>
                    <a:gd name="T168" fmla="*/ 574 h 5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6" h="574">
                      <a:moveTo>
                        <a:pt x="216" y="574"/>
                      </a:moveTo>
                      <a:lnTo>
                        <a:pt x="216" y="574"/>
                      </a:lnTo>
                      <a:lnTo>
                        <a:pt x="212" y="570"/>
                      </a:lnTo>
                      <a:lnTo>
                        <a:pt x="212" y="524"/>
                      </a:lnTo>
                      <a:lnTo>
                        <a:pt x="202" y="516"/>
                      </a:lnTo>
                      <a:lnTo>
                        <a:pt x="182" y="516"/>
                      </a:lnTo>
                      <a:lnTo>
                        <a:pt x="176" y="518"/>
                      </a:lnTo>
                      <a:lnTo>
                        <a:pt x="170" y="520"/>
                      </a:lnTo>
                      <a:lnTo>
                        <a:pt x="166" y="522"/>
                      </a:lnTo>
                      <a:lnTo>
                        <a:pt x="162" y="528"/>
                      </a:lnTo>
                      <a:lnTo>
                        <a:pt x="154" y="542"/>
                      </a:lnTo>
                      <a:lnTo>
                        <a:pt x="148" y="546"/>
                      </a:lnTo>
                      <a:lnTo>
                        <a:pt x="144" y="548"/>
                      </a:lnTo>
                      <a:lnTo>
                        <a:pt x="142" y="542"/>
                      </a:lnTo>
                      <a:lnTo>
                        <a:pt x="140" y="538"/>
                      </a:lnTo>
                      <a:lnTo>
                        <a:pt x="130" y="532"/>
                      </a:lnTo>
                      <a:lnTo>
                        <a:pt x="122" y="520"/>
                      </a:lnTo>
                      <a:lnTo>
                        <a:pt x="122" y="510"/>
                      </a:lnTo>
                      <a:lnTo>
                        <a:pt x="120" y="502"/>
                      </a:lnTo>
                      <a:lnTo>
                        <a:pt x="118" y="494"/>
                      </a:lnTo>
                      <a:lnTo>
                        <a:pt x="114" y="490"/>
                      </a:lnTo>
                      <a:lnTo>
                        <a:pt x="108" y="480"/>
                      </a:lnTo>
                      <a:lnTo>
                        <a:pt x="104" y="476"/>
                      </a:lnTo>
                      <a:lnTo>
                        <a:pt x="102" y="470"/>
                      </a:lnTo>
                      <a:lnTo>
                        <a:pt x="94" y="462"/>
                      </a:lnTo>
                      <a:lnTo>
                        <a:pt x="94" y="452"/>
                      </a:lnTo>
                      <a:lnTo>
                        <a:pt x="100" y="446"/>
                      </a:lnTo>
                      <a:lnTo>
                        <a:pt x="112" y="436"/>
                      </a:lnTo>
                      <a:lnTo>
                        <a:pt x="110" y="424"/>
                      </a:lnTo>
                      <a:lnTo>
                        <a:pt x="106" y="416"/>
                      </a:lnTo>
                      <a:lnTo>
                        <a:pt x="100" y="410"/>
                      </a:lnTo>
                      <a:lnTo>
                        <a:pt x="92" y="406"/>
                      </a:lnTo>
                      <a:lnTo>
                        <a:pt x="74" y="400"/>
                      </a:lnTo>
                      <a:lnTo>
                        <a:pt x="68" y="398"/>
                      </a:lnTo>
                      <a:lnTo>
                        <a:pt x="60" y="394"/>
                      </a:lnTo>
                      <a:lnTo>
                        <a:pt x="58" y="380"/>
                      </a:lnTo>
                      <a:lnTo>
                        <a:pt x="54" y="376"/>
                      </a:lnTo>
                      <a:lnTo>
                        <a:pt x="54" y="370"/>
                      </a:lnTo>
                      <a:lnTo>
                        <a:pt x="56" y="366"/>
                      </a:lnTo>
                      <a:lnTo>
                        <a:pt x="64" y="356"/>
                      </a:lnTo>
                      <a:lnTo>
                        <a:pt x="74" y="350"/>
                      </a:lnTo>
                      <a:lnTo>
                        <a:pt x="86" y="346"/>
                      </a:lnTo>
                      <a:lnTo>
                        <a:pt x="102" y="326"/>
                      </a:lnTo>
                      <a:lnTo>
                        <a:pt x="100" y="304"/>
                      </a:lnTo>
                      <a:lnTo>
                        <a:pt x="96" y="284"/>
                      </a:lnTo>
                      <a:lnTo>
                        <a:pt x="88" y="266"/>
                      </a:lnTo>
                      <a:lnTo>
                        <a:pt x="84" y="260"/>
                      </a:lnTo>
                      <a:lnTo>
                        <a:pt x="78" y="252"/>
                      </a:lnTo>
                      <a:lnTo>
                        <a:pt x="56" y="252"/>
                      </a:lnTo>
                      <a:lnTo>
                        <a:pt x="48" y="262"/>
                      </a:lnTo>
                      <a:lnTo>
                        <a:pt x="40" y="264"/>
                      </a:lnTo>
                      <a:lnTo>
                        <a:pt x="34" y="258"/>
                      </a:lnTo>
                      <a:lnTo>
                        <a:pt x="30" y="252"/>
                      </a:lnTo>
                      <a:lnTo>
                        <a:pt x="24" y="238"/>
                      </a:lnTo>
                      <a:lnTo>
                        <a:pt x="20" y="216"/>
                      </a:lnTo>
                      <a:lnTo>
                        <a:pt x="0" y="202"/>
                      </a:lnTo>
                      <a:lnTo>
                        <a:pt x="2" y="194"/>
                      </a:lnTo>
                      <a:lnTo>
                        <a:pt x="6" y="186"/>
                      </a:lnTo>
                      <a:lnTo>
                        <a:pt x="10" y="180"/>
                      </a:lnTo>
                      <a:lnTo>
                        <a:pt x="16" y="172"/>
                      </a:lnTo>
                      <a:lnTo>
                        <a:pt x="30" y="160"/>
                      </a:lnTo>
                      <a:lnTo>
                        <a:pt x="42" y="148"/>
                      </a:lnTo>
                      <a:lnTo>
                        <a:pt x="46" y="128"/>
                      </a:lnTo>
                      <a:lnTo>
                        <a:pt x="46" y="108"/>
                      </a:lnTo>
                      <a:lnTo>
                        <a:pt x="44" y="72"/>
                      </a:lnTo>
                      <a:lnTo>
                        <a:pt x="48" y="70"/>
                      </a:lnTo>
                      <a:lnTo>
                        <a:pt x="58" y="74"/>
                      </a:lnTo>
                      <a:lnTo>
                        <a:pt x="60" y="82"/>
                      </a:lnTo>
                      <a:lnTo>
                        <a:pt x="66" y="96"/>
                      </a:lnTo>
                      <a:lnTo>
                        <a:pt x="72" y="104"/>
                      </a:lnTo>
                      <a:lnTo>
                        <a:pt x="76" y="110"/>
                      </a:lnTo>
                      <a:lnTo>
                        <a:pt x="82" y="116"/>
                      </a:lnTo>
                      <a:lnTo>
                        <a:pt x="90" y="120"/>
                      </a:lnTo>
                      <a:lnTo>
                        <a:pt x="110" y="120"/>
                      </a:lnTo>
                      <a:lnTo>
                        <a:pt x="118" y="104"/>
                      </a:lnTo>
                      <a:lnTo>
                        <a:pt x="122" y="92"/>
                      </a:lnTo>
                      <a:lnTo>
                        <a:pt x="126" y="80"/>
                      </a:lnTo>
                      <a:lnTo>
                        <a:pt x="132" y="66"/>
                      </a:lnTo>
                      <a:lnTo>
                        <a:pt x="134" y="54"/>
                      </a:lnTo>
                      <a:lnTo>
                        <a:pt x="96" y="18"/>
                      </a:lnTo>
                      <a:lnTo>
                        <a:pt x="98" y="10"/>
                      </a:lnTo>
                      <a:lnTo>
                        <a:pt x="102" y="6"/>
                      </a:lnTo>
                      <a:lnTo>
                        <a:pt x="106" y="4"/>
                      </a:lnTo>
                      <a:lnTo>
                        <a:pt x="112" y="0"/>
                      </a:lnTo>
                      <a:lnTo>
                        <a:pt x="118" y="0"/>
                      </a:lnTo>
                      <a:lnTo>
                        <a:pt x="128" y="12"/>
                      </a:lnTo>
                      <a:lnTo>
                        <a:pt x="140" y="24"/>
                      </a:lnTo>
                      <a:lnTo>
                        <a:pt x="150" y="40"/>
                      </a:lnTo>
                      <a:lnTo>
                        <a:pt x="160" y="60"/>
                      </a:lnTo>
                      <a:lnTo>
                        <a:pt x="176" y="80"/>
                      </a:lnTo>
                      <a:lnTo>
                        <a:pt x="248" y="94"/>
                      </a:lnTo>
                      <a:lnTo>
                        <a:pt x="264" y="106"/>
                      </a:lnTo>
                      <a:lnTo>
                        <a:pt x="272" y="126"/>
                      </a:lnTo>
                      <a:lnTo>
                        <a:pt x="280" y="150"/>
                      </a:lnTo>
                      <a:lnTo>
                        <a:pt x="286" y="162"/>
                      </a:lnTo>
                      <a:lnTo>
                        <a:pt x="294" y="174"/>
                      </a:lnTo>
                      <a:lnTo>
                        <a:pt x="302" y="184"/>
                      </a:lnTo>
                      <a:lnTo>
                        <a:pt x="314" y="194"/>
                      </a:lnTo>
                      <a:lnTo>
                        <a:pt x="318" y="202"/>
                      </a:lnTo>
                      <a:lnTo>
                        <a:pt x="336" y="200"/>
                      </a:lnTo>
                      <a:lnTo>
                        <a:pt x="348" y="198"/>
                      </a:lnTo>
                      <a:lnTo>
                        <a:pt x="358" y="194"/>
                      </a:lnTo>
                      <a:lnTo>
                        <a:pt x="360" y="182"/>
                      </a:lnTo>
                      <a:lnTo>
                        <a:pt x="360" y="180"/>
                      </a:lnTo>
                      <a:lnTo>
                        <a:pt x="362" y="180"/>
                      </a:lnTo>
                      <a:lnTo>
                        <a:pt x="366" y="180"/>
                      </a:lnTo>
                      <a:lnTo>
                        <a:pt x="380" y="180"/>
                      </a:lnTo>
                      <a:lnTo>
                        <a:pt x="388" y="194"/>
                      </a:lnTo>
                      <a:lnTo>
                        <a:pt x="392" y="206"/>
                      </a:lnTo>
                      <a:lnTo>
                        <a:pt x="394" y="220"/>
                      </a:lnTo>
                      <a:lnTo>
                        <a:pt x="382" y="224"/>
                      </a:lnTo>
                      <a:lnTo>
                        <a:pt x="370" y="226"/>
                      </a:lnTo>
                      <a:lnTo>
                        <a:pt x="348" y="226"/>
                      </a:lnTo>
                      <a:lnTo>
                        <a:pt x="338" y="250"/>
                      </a:lnTo>
                      <a:lnTo>
                        <a:pt x="334" y="274"/>
                      </a:lnTo>
                      <a:lnTo>
                        <a:pt x="330" y="280"/>
                      </a:lnTo>
                      <a:lnTo>
                        <a:pt x="326" y="284"/>
                      </a:lnTo>
                      <a:lnTo>
                        <a:pt x="326" y="292"/>
                      </a:lnTo>
                      <a:lnTo>
                        <a:pt x="326" y="302"/>
                      </a:lnTo>
                      <a:lnTo>
                        <a:pt x="368" y="342"/>
                      </a:lnTo>
                      <a:lnTo>
                        <a:pt x="372" y="344"/>
                      </a:lnTo>
                      <a:lnTo>
                        <a:pt x="380" y="346"/>
                      </a:lnTo>
                      <a:lnTo>
                        <a:pt x="388" y="350"/>
                      </a:lnTo>
                      <a:lnTo>
                        <a:pt x="390" y="354"/>
                      </a:lnTo>
                      <a:lnTo>
                        <a:pt x="392" y="360"/>
                      </a:lnTo>
                      <a:lnTo>
                        <a:pt x="408" y="374"/>
                      </a:lnTo>
                      <a:lnTo>
                        <a:pt x="456" y="378"/>
                      </a:lnTo>
                      <a:lnTo>
                        <a:pt x="466" y="386"/>
                      </a:lnTo>
                      <a:lnTo>
                        <a:pt x="466" y="402"/>
                      </a:lnTo>
                      <a:lnTo>
                        <a:pt x="458" y="408"/>
                      </a:lnTo>
                      <a:lnTo>
                        <a:pt x="450" y="412"/>
                      </a:lnTo>
                      <a:lnTo>
                        <a:pt x="434" y="416"/>
                      </a:lnTo>
                      <a:lnTo>
                        <a:pt x="426" y="420"/>
                      </a:lnTo>
                      <a:lnTo>
                        <a:pt x="422" y="424"/>
                      </a:lnTo>
                      <a:lnTo>
                        <a:pt x="418" y="430"/>
                      </a:lnTo>
                      <a:lnTo>
                        <a:pt x="416" y="440"/>
                      </a:lnTo>
                      <a:lnTo>
                        <a:pt x="420" y="450"/>
                      </a:lnTo>
                      <a:lnTo>
                        <a:pt x="420" y="456"/>
                      </a:lnTo>
                      <a:lnTo>
                        <a:pt x="420" y="460"/>
                      </a:lnTo>
                      <a:lnTo>
                        <a:pt x="408" y="466"/>
                      </a:lnTo>
                      <a:lnTo>
                        <a:pt x="400" y="472"/>
                      </a:lnTo>
                      <a:lnTo>
                        <a:pt x="400" y="522"/>
                      </a:lnTo>
                      <a:lnTo>
                        <a:pt x="392" y="532"/>
                      </a:lnTo>
                      <a:lnTo>
                        <a:pt x="384" y="540"/>
                      </a:lnTo>
                      <a:lnTo>
                        <a:pt x="378" y="546"/>
                      </a:lnTo>
                      <a:lnTo>
                        <a:pt x="368" y="550"/>
                      </a:lnTo>
                      <a:lnTo>
                        <a:pt x="352" y="556"/>
                      </a:lnTo>
                      <a:lnTo>
                        <a:pt x="330" y="560"/>
                      </a:lnTo>
                      <a:lnTo>
                        <a:pt x="316" y="566"/>
                      </a:lnTo>
                      <a:lnTo>
                        <a:pt x="302" y="570"/>
                      </a:lnTo>
                      <a:lnTo>
                        <a:pt x="290" y="570"/>
                      </a:lnTo>
                      <a:lnTo>
                        <a:pt x="278" y="566"/>
                      </a:lnTo>
                      <a:lnTo>
                        <a:pt x="268" y="556"/>
                      </a:lnTo>
                      <a:lnTo>
                        <a:pt x="260" y="546"/>
                      </a:lnTo>
                      <a:lnTo>
                        <a:pt x="256" y="536"/>
                      </a:lnTo>
                      <a:lnTo>
                        <a:pt x="250" y="530"/>
                      </a:lnTo>
                      <a:lnTo>
                        <a:pt x="242" y="530"/>
                      </a:lnTo>
                      <a:lnTo>
                        <a:pt x="238" y="532"/>
                      </a:lnTo>
                      <a:lnTo>
                        <a:pt x="234" y="542"/>
                      </a:lnTo>
                      <a:lnTo>
                        <a:pt x="226" y="574"/>
                      </a:lnTo>
                      <a:lnTo>
                        <a:pt x="216" y="57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Freeform 23"/>
                <p:cNvSpPr/>
                <p:nvPr/>
              </p:nvSpPr>
              <p:spPr bwMode="auto">
                <a:xfrm>
                  <a:off x="6106843" y="2934701"/>
                  <a:ext cx="660140" cy="651365"/>
                </a:xfrm>
                <a:custGeom>
                  <a:avLst/>
                  <a:gdLst>
                    <a:gd name="T0" fmla="*/ 322 w 544"/>
                    <a:gd name="T1" fmla="*/ 532 h 538"/>
                    <a:gd name="T2" fmla="*/ 308 w 544"/>
                    <a:gd name="T3" fmla="*/ 518 h 538"/>
                    <a:gd name="T4" fmla="*/ 308 w 544"/>
                    <a:gd name="T5" fmla="*/ 508 h 538"/>
                    <a:gd name="T6" fmla="*/ 354 w 544"/>
                    <a:gd name="T7" fmla="*/ 484 h 538"/>
                    <a:gd name="T8" fmla="*/ 342 w 544"/>
                    <a:gd name="T9" fmla="*/ 450 h 538"/>
                    <a:gd name="T10" fmla="*/ 298 w 544"/>
                    <a:gd name="T11" fmla="*/ 444 h 538"/>
                    <a:gd name="T12" fmla="*/ 272 w 544"/>
                    <a:gd name="T13" fmla="*/ 420 h 538"/>
                    <a:gd name="T14" fmla="*/ 240 w 544"/>
                    <a:gd name="T15" fmla="*/ 400 h 538"/>
                    <a:gd name="T16" fmla="*/ 216 w 544"/>
                    <a:gd name="T17" fmla="*/ 380 h 538"/>
                    <a:gd name="T18" fmla="*/ 216 w 544"/>
                    <a:gd name="T19" fmla="*/ 364 h 538"/>
                    <a:gd name="T20" fmla="*/ 224 w 544"/>
                    <a:gd name="T21" fmla="*/ 334 h 538"/>
                    <a:gd name="T22" fmla="*/ 254 w 544"/>
                    <a:gd name="T23" fmla="*/ 314 h 538"/>
                    <a:gd name="T24" fmla="*/ 280 w 544"/>
                    <a:gd name="T25" fmla="*/ 304 h 538"/>
                    <a:gd name="T26" fmla="*/ 264 w 544"/>
                    <a:gd name="T27" fmla="*/ 250 h 538"/>
                    <a:gd name="T28" fmla="*/ 228 w 544"/>
                    <a:gd name="T29" fmla="*/ 252 h 538"/>
                    <a:gd name="T30" fmla="*/ 202 w 544"/>
                    <a:gd name="T31" fmla="*/ 272 h 538"/>
                    <a:gd name="T32" fmla="*/ 186 w 544"/>
                    <a:gd name="T33" fmla="*/ 256 h 538"/>
                    <a:gd name="T34" fmla="*/ 152 w 544"/>
                    <a:gd name="T35" fmla="*/ 186 h 538"/>
                    <a:gd name="T36" fmla="*/ 116 w 544"/>
                    <a:gd name="T37" fmla="*/ 158 h 538"/>
                    <a:gd name="T38" fmla="*/ 58 w 544"/>
                    <a:gd name="T39" fmla="*/ 146 h 538"/>
                    <a:gd name="T40" fmla="*/ 26 w 544"/>
                    <a:gd name="T41" fmla="*/ 98 h 538"/>
                    <a:gd name="T42" fmla="*/ 0 w 544"/>
                    <a:gd name="T43" fmla="*/ 56 h 538"/>
                    <a:gd name="T44" fmla="*/ 10 w 544"/>
                    <a:gd name="T45" fmla="*/ 36 h 538"/>
                    <a:gd name="T46" fmla="*/ 30 w 544"/>
                    <a:gd name="T47" fmla="*/ 52 h 538"/>
                    <a:gd name="T48" fmla="*/ 36 w 544"/>
                    <a:gd name="T49" fmla="*/ 60 h 538"/>
                    <a:gd name="T50" fmla="*/ 60 w 544"/>
                    <a:gd name="T51" fmla="*/ 90 h 538"/>
                    <a:gd name="T52" fmla="*/ 112 w 544"/>
                    <a:gd name="T53" fmla="*/ 98 h 538"/>
                    <a:gd name="T54" fmla="*/ 140 w 544"/>
                    <a:gd name="T55" fmla="*/ 68 h 538"/>
                    <a:gd name="T56" fmla="*/ 160 w 544"/>
                    <a:gd name="T57" fmla="*/ 76 h 538"/>
                    <a:gd name="T58" fmla="*/ 200 w 544"/>
                    <a:gd name="T59" fmla="*/ 50 h 538"/>
                    <a:gd name="T60" fmla="*/ 212 w 544"/>
                    <a:gd name="T61" fmla="*/ 10 h 538"/>
                    <a:gd name="T62" fmla="*/ 236 w 544"/>
                    <a:gd name="T63" fmla="*/ 0 h 538"/>
                    <a:gd name="T64" fmla="*/ 268 w 544"/>
                    <a:gd name="T65" fmla="*/ 52 h 538"/>
                    <a:gd name="T66" fmla="*/ 338 w 544"/>
                    <a:gd name="T67" fmla="*/ 88 h 538"/>
                    <a:gd name="T68" fmla="*/ 412 w 544"/>
                    <a:gd name="T69" fmla="*/ 218 h 538"/>
                    <a:gd name="T70" fmla="*/ 424 w 544"/>
                    <a:gd name="T71" fmla="*/ 258 h 538"/>
                    <a:gd name="T72" fmla="*/ 500 w 544"/>
                    <a:gd name="T73" fmla="*/ 312 h 538"/>
                    <a:gd name="T74" fmla="*/ 526 w 544"/>
                    <a:gd name="T75" fmla="*/ 336 h 538"/>
                    <a:gd name="T76" fmla="*/ 470 w 544"/>
                    <a:gd name="T77" fmla="*/ 340 h 538"/>
                    <a:gd name="T78" fmla="*/ 504 w 544"/>
                    <a:gd name="T79" fmla="*/ 374 h 538"/>
                    <a:gd name="T80" fmla="*/ 498 w 544"/>
                    <a:gd name="T81" fmla="*/ 392 h 538"/>
                    <a:gd name="T82" fmla="*/ 540 w 544"/>
                    <a:gd name="T83" fmla="*/ 420 h 538"/>
                    <a:gd name="T84" fmla="*/ 540 w 544"/>
                    <a:gd name="T85" fmla="*/ 440 h 538"/>
                    <a:gd name="T86" fmla="*/ 502 w 544"/>
                    <a:gd name="T87" fmla="*/ 468 h 538"/>
                    <a:gd name="T88" fmla="*/ 498 w 544"/>
                    <a:gd name="T89" fmla="*/ 474 h 538"/>
                    <a:gd name="T90" fmla="*/ 452 w 544"/>
                    <a:gd name="T91" fmla="*/ 514 h 538"/>
                    <a:gd name="T92" fmla="*/ 416 w 544"/>
                    <a:gd name="T93" fmla="*/ 530 h 538"/>
                    <a:gd name="T94" fmla="*/ 342 w 544"/>
                    <a:gd name="T95" fmla="*/ 538 h 5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44"/>
                    <a:gd name="T145" fmla="*/ 0 h 538"/>
                    <a:gd name="T146" fmla="*/ 544 w 544"/>
                    <a:gd name="T147" fmla="*/ 538 h 5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44" h="538">
                      <a:moveTo>
                        <a:pt x="342" y="538"/>
                      </a:moveTo>
                      <a:lnTo>
                        <a:pt x="342" y="538"/>
                      </a:lnTo>
                      <a:lnTo>
                        <a:pt x="330" y="534"/>
                      </a:lnTo>
                      <a:lnTo>
                        <a:pt x="322" y="532"/>
                      </a:lnTo>
                      <a:lnTo>
                        <a:pt x="308" y="532"/>
                      </a:lnTo>
                      <a:lnTo>
                        <a:pt x="308" y="518"/>
                      </a:lnTo>
                      <a:lnTo>
                        <a:pt x="304" y="516"/>
                      </a:lnTo>
                      <a:lnTo>
                        <a:pt x="304" y="514"/>
                      </a:lnTo>
                      <a:lnTo>
                        <a:pt x="304" y="512"/>
                      </a:lnTo>
                      <a:lnTo>
                        <a:pt x="308" y="508"/>
                      </a:lnTo>
                      <a:lnTo>
                        <a:pt x="316" y="506"/>
                      </a:lnTo>
                      <a:lnTo>
                        <a:pt x="344" y="496"/>
                      </a:lnTo>
                      <a:lnTo>
                        <a:pt x="354" y="484"/>
                      </a:lnTo>
                      <a:lnTo>
                        <a:pt x="352" y="468"/>
                      </a:lnTo>
                      <a:lnTo>
                        <a:pt x="348" y="458"/>
                      </a:lnTo>
                      <a:lnTo>
                        <a:pt x="342" y="450"/>
                      </a:lnTo>
                      <a:lnTo>
                        <a:pt x="336" y="446"/>
                      </a:lnTo>
                      <a:lnTo>
                        <a:pt x="326" y="444"/>
                      </a:lnTo>
                      <a:lnTo>
                        <a:pt x="318" y="444"/>
                      </a:lnTo>
                      <a:lnTo>
                        <a:pt x="298" y="444"/>
                      </a:lnTo>
                      <a:lnTo>
                        <a:pt x="286" y="438"/>
                      </a:lnTo>
                      <a:lnTo>
                        <a:pt x="280" y="432"/>
                      </a:lnTo>
                      <a:lnTo>
                        <a:pt x="272" y="420"/>
                      </a:lnTo>
                      <a:lnTo>
                        <a:pt x="258" y="414"/>
                      </a:lnTo>
                      <a:lnTo>
                        <a:pt x="248" y="408"/>
                      </a:lnTo>
                      <a:lnTo>
                        <a:pt x="240" y="400"/>
                      </a:lnTo>
                      <a:lnTo>
                        <a:pt x="234" y="394"/>
                      </a:lnTo>
                      <a:lnTo>
                        <a:pt x="222" y="386"/>
                      </a:lnTo>
                      <a:lnTo>
                        <a:pt x="216" y="380"/>
                      </a:lnTo>
                      <a:lnTo>
                        <a:pt x="214" y="374"/>
                      </a:lnTo>
                      <a:lnTo>
                        <a:pt x="210" y="368"/>
                      </a:lnTo>
                      <a:lnTo>
                        <a:pt x="216" y="364"/>
                      </a:lnTo>
                      <a:lnTo>
                        <a:pt x="220" y="360"/>
                      </a:lnTo>
                      <a:lnTo>
                        <a:pt x="222" y="350"/>
                      </a:lnTo>
                      <a:lnTo>
                        <a:pt x="224" y="334"/>
                      </a:lnTo>
                      <a:lnTo>
                        <a:pt x="230" y="314"/>
                      </a:lnTo>
                      <a:lnTo>
                        <a:pt x="242" y="314"/>
                      </a:lnTo>
                      <a:lnTo>
                        <a:pt x="254" y="314"/>
                      </a:lnTo>
                      <a:lnTo>
                        <a:pt x="266" y="312"/>
                      </a:lnTo>
                      <a:lnTo>
                        <a:pt x="274" y="308"/>
                      </a:lnTo>
                      <a:lnTo>
                        <a:pt x="280" y="304"/>
                      </a:lnTo>
                      <a:lnTo>
                        <a:pt x="278" y="286"/>
                      </a:lnTo>
                      <a:lnTo>
                        <a:pt x="276" y="268"/>
                      </a:lnTo>
                      <a:lnTo>
                        <a:pt x="268" y="256"/>
                      </a:lnTo>
                      <a:lnTo>
                        <a:pt x="264" y="250"/>
                      </a:lnTo>
                      <a:lnTo>
                        <a:pt x="260" y="246"/>
                      </a:lnTo>
                      <a:lnTo>
                        <a:pt x="240" y="248"/>
                      </a:lnTo>
                      <a:lnTo>
                        <a:pt x="228" y="252"/>
                      </a:lnTo>
                      <a:lnTo>
                        <a:pt x="224" y="268"/>
                      </a:lnTo>
                      <a:lnTo>
                        <a:pt x="202" y="272"/>
                      </a:lnTo>
                      <a:lnTo>
                        <a:pt x="198" y="264"/>
                      </a:lnTo>
                      <a:lnTo>
                        <a:pt x="194" y="260"/>
                      </a:lnTo>
                      <a:lnTo>
                        <a:pt x="186" y="256"/>
                      </a:lnTo>
                      <a:lnTo>
                        <a:pt x="172" y="230"/>
                      </a:lnTo>
                      <a:lnTo>
                        <a:pt x="162" y="206"/>
                      </a:lnTo>
                      <a:lnTo>
                        <a:pt x="152" y="186"/>
                      </a:lnTo>
                      <a:lnTo>
                        <a:pt x="140" y="168"/>
                      </a:lnTo>
                      <a:lnTo>
                        <a:pt x="128" y="162"/>
                      </a:lnTo>
                      <a:lnTo>
                        <a:pt x="116" y="158"/>
                      </a:lnTo>
                      <a:lnTo>
                        <a:pt x="96" y="158"/>
                      </a:lnTo>
                      <a:lnTo>
                        <a:pt x="58" y="146"/>
                      </a:lnTo>
                      <a:lnTo>
                        <a:pt x="50" y="136"/>
                      </a:lnTo>
                      <a:lnTo>
                        <a:pt x="40" y="116"/>
                      </a:lnTo>
                      <a:lnTo>
                        <a:pt x="26" y="98"/>
                      </a:lnTo>
                      <a:lnTo>
                        <a:pt x="12" y="80"/>
                      </a:lnTo>
                      <a:lnTo>
                        <a:pt x="0" y="70"/>
                      </a:lnTo>
                      <a:lnTo>
                        <a:pt x="0" y="56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4" y="36"/>
                      </a:lnTo>
                      <a:lnTo>
                        <a:pt x="10" y="36"/>
                      </a:lnTo>
                      <a:lnTo>
                        <a:pt x="18" y="40"/>
                      </a:lnTo>
                      <a:lnTo>
                        <a:pt x="22" y="48"/>
                      </a:lnTo>
                      <a:lnTo>
                        <a:pt x="30" y="52"/>
                      </a:lnTo>
                      <a:lnTo>
                        <a:pt x="30" y="56"/>
                      </a:lnTo>
                      <a:lnTo>
                        <a:pt x="36" y="60"/>
                      </a:lnTo>
                      <a:lnTo>
                        <a:pt x="44" y="68"/>
                      </a:lnTo>
                      <a:lnTo>
                        <a:pt x="50" y="76"/>
                      </a:lnTo>
                      <a:lnTo>
                        <a:pt x="60" y="90"/>
                      </a:lnTo>
                      <a:lnTo>
                        <a:pt x="68" y="92"/>
                      </a:lnTo>
                      <a:lnTo>
                        <a:pt x="80" y="96"/>
                      </a:lnTo>
                      <a:lnTo>
                        <a:pt x="112" y="98"/>
                      </a:lnTo>
                      <a:lnTo>
                        <a:pt x="118" y="94"/>
                      </a:lnTo>
                      <a:lnTo>
                        <a:pt x="124" y="88"/>
                      </a:lnTo>
                      <a:lnTo>
                        <a:pt x="134" y="74"/>
                      </a:lnTo>
                      <a:lnTo>
                        <a:pt x="140" y="68"/>
                      </a:lnTo>
                      <a:lnTo>
                        <a:pt x="146" y="66"/>
                      </a:lnTo>
                      <a:lnTo>
                        <a:pt x="150" y="66"/>
                      </a:lnTo>
                      <a:lnTo>
                        <a:pt x="154" y="68"/>
                      </a:lnTo>
                      <a:lnTo>
                        <a:pt x="160" y="76"/>
                      </a:lnTo>
                      <a:lnTo>
                        <a:pt x="178" y="78"/>
                      </a:lnTo>
                      <a:lnTo>
                        <a:pt x="200" y="50"/>
                      </a:lnTo>
                      <a:lnTo>
                        <a:pt x="202" y="32"/>
                      </a:lnTo>
                      <a:lnTo>
                        <a:pt x="208" y="16"/>
                      </a:lnTo>
                      <a:lnTo>
                        <a:pt x="212" y="10"/>
                      </a:lnTo>
                      <a:lnTo>
                        <a:pt x="218" y="4"/>
                      </a:lnTo>
                      <a:lnTo>
                        <a:pt x="226" y="2"/>
                      </a:lnTo>
                      <a:lnTo>
                        <a:pt x="236" y="0"/>
                      </a:lnTo>
                      <a:lnTo>
                        <a:pt x="236" y="26"/>
                      </a:lnTo>
                      <a:lnTo>
                        <a:pt x="268" y="52"/>
                      </a:lnTo>
                      <a:lnTo>
                        <a:pt x="284" y="58"/>
                      </a:lnTo>
                      <a:lnTo>
                        <a:pt x="300" y="68"/>
                      </a:lnTo>
                      <a:lnTo>
                        <a:pt x="318" y="78"/>
                      </a:lnTo>
                      <a:lnTo>
                        <a:pt x="338" y="88"/>
                      </a:lnTo>
                      <a:lnTo>
                        <a:pt x="372" y="150"/>
                      </a:lnTo>
                      <a:lnTo>
                        <a:pt x="390" y="184"/>
                      </a:lnTo>
                      <a:lnTo>
                        <a:pt x="412" y="218"/>
                      </a:lnTo>
                      <a:lnTo>
                        <a:pt x="414" y="230"/>
                      </a:lnTo>
                      <a:lnTo>
                        <a:pt x="418" y="244"/>
                      </a:lnTo>
                      <a:lnTo>
                        <a:pt x="424" y="258"/>
                      </a:lnTo>
                      <a:lnTo>
                        <a:pt x="432" y="274"/>
                      </a:lnTo>
                      <a:lnTo>
                        <a:pt x="478" y="298"/>
                      </a:lnTo>
                      <a:lnTo>
                        <a:pt x="500" y="312"/>
                      </a:lnTo>
                      <a:lnTo>
                        <a:pt x="526" y="330"/>
                      </a:lnTo>
                      <a:lnTo>
                        <a:pt x="526" y="336"/>
                      </a:lnTo>
                      <a:lnTo>
                        <a:pt x="522" y="340"/>
                      </a:lnTo>
                      <a:lnTo>
                        <a:pt x="514" y="340"/>
                      </a:lnTo>
                      <a:lnTo>
                        <a:pt x="496" y="342"/>
                      </a:lnTo>
                      <a:lnTo>
                        <a:pt x="470" y="340"/>
                      </a:lnTo>
                      <a:lnTo>
                        <a:pt x="470" y="362"/>
                      </a:lnTo>
                      <a:lnTo>
                        <a:pt x="504" y="374"/>
                      </a:lnTo>
                      <a:lnTo>
                        <a:pt x="500" y="380"/>
                      </a:lnTo>
                      <a:lnTo>
                        <a:pt x="498" y="386"/>
                      </a:lnTo>
                      <a:lnTo>
                        <a:pt x="498" y="392"/>
                      </a:lnTo>
                      <a:lnTo>
                        <a:pt x="500" y="400"/>
                      </a:lnTo>
                      <a:lnTo>
                        <a:pt x="540" y="420"/>
                      </a:lnTo>
                      <a:lnTo>
                        <a:pt x="544" y="426"/>
                      </a:lnTo>
                      <a:lnTo>
                        <a:pt x="542" y="434"/>
                      </a:lnTo>
                      <a:lnTo>
                        <a:pt x="540" y="440"/>
                      </a:lnTo>
                      <a:lnTo>
                        <a:pt x="536" y="446"/>
                      </a:lnTo>
                      <a:lnTo>
                        <a:pt x="530" y="450"/>
                      </a:lnTo>
                      <a:lnTo>
                        <a:pt x="516" y="460"/>
                      </a:lnTo>
                      <a:lnTo>
                        <a:pt x="502" y="468"/>
                      </a:lnTo>
                      <a:lnTo>
                        <a:pt x="502" y="472"/>
                      </a:lnTo>
                      <a:lnTo>
                        <a:pt x="498" y="474"/>
                      </a:lnTo>
                      <a:lnTo>
                        <a:pt x="492" y="478"/>
                      </a:lnTo>
                      <a:lnTo>
                        <a:pt x="478" y="490"/>
                      </a:lnTo>
                      <a:lnTo>
                        <a:pt x="452" y="514"/>
                      </a:lnTo>
                      <a:lnTo>
                        <a:pt x="418" y="526"/>
                      </a:lnTo>
                      <a:lnTo>
                        <a:pt x="416" y="530"/>
                      </a:lnTo>
                      <a:lnTo>
                        <a:pt x="366" y="528"/>
                      </a:lnTo>
                      <a:lnTo>
                        <a:pt x="354" y="532"/>
                      </a:lnTo>
                      <a:lnTo>
                        <a:pt x="342" y="53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Freeform 24"/>
                <p:cNvSpPr/>
                <p:nvPr/>
              </p:nvSpPr>
              <p:spPr bwMode="auto">
                <a:xfrm>
                  <a:off x="5424484" y="2819282"/>
                  <a:ext cx="679556" cy="656208"/>
                </a:xfrm>
                <a:custGeom>
                  <a:avLst/>
                  <a:gdLst>
                    <a:gd name="T0" fmla="*/ 434 w 560"/>
                    <a:gd name="T1" fmla="*/ 536 h 542"/>
                    <a:gd name="T2" fmla="*/ 400 w 560"/>
                    <a:gd name="T3" fmla="*/ 518 h 542"/>
                    <a:gd name="T4" fmla="*/ 346 w 560"/>
                    <a:gd name="T5" fmla="*/ 512 h 542"/>
                    <a:gd name="T6" fmla="*/ 316 w 560"/>
                    <a:gd name="T7" fmla="*/ 476 h 542"/>
                    <a:gd name="T8" fmla="*/ 282 w 560"/>
                    <a:gd name="T9" fmla="*/ 454 h 542"/>
                    <a:gd name="T10" fmla="*/ 116 w 560"/>
                    <a:gd name="T11" fmla="*/ 434 h 542"/>
                    <a:gd name="T12" fmla="*/ 84 w 560"/>
                    <a:gd name="T13" fmla="*/ 412 h 542"/>
                    <a:gd name="T14" fmla="*/ 68 w 560"/>
                    <a:gd name="T15" fmla="*/ 398 h 542"/>
                    <a:gd name="T16" fmla="*/ 58 w 560"/>
                    <a:gd name="T17" fmla="*/ 370 h 542"/>
                    <a:gd name="T18" fmla="*/ 18 w 560"/>
                    <a:gd name="T19" fmla="*/ 292 h 542"/>
                    <a:gd name="T20" fmla="*/ 2 w 560"/>
                    <a:gd name="T21" fmla="*/ 246 h 542"/>
                    <a:gd name="T22" fmla="*/ 14 w 560"/>
                    <a:gd name="T23" fmla="*/ 206 h 542"/>
                    <a:gd name="T24" fmla="*/ 50 w 560"/>
                    <a:gd name="T25" fmla="*/ 182 h 542"/>
                    <a:gd name="T26" fmla="*/ 68 w 560"/>
                    <a:gd name="T27" fmla="*/ 172 h 542"/>
                    <a:gd name="T28" fmla="*/ 104 w 560"/>
                    <a:gd name="T29" fmla="*/ 164 h 542"/>
                    <a:gd name="T30" fmla="*/ 138 w 560"/>
                    <a:gd name="T31" fmla="*/ 144 h 542"/>
                    <a:gd name="T32" fmla="*/ 208 w 560"/>
                    <a:gd name="T33" fmla="*/ 128 h 542"/>
                    <a:gd name="T34" fmla="*/ 234 w 560"/>
                    <a:gd name="T35" fmla="*/ 106 h 542"/>
                    <a:gd name="T36" fmla="*/ 266 w 560"/>
                    <a:gd name="T37" fmla="*/ 74 h 542"/>
                    <a:gd name="T38" fmla="*/ 280 w 560"/>
                    <a:gd name="T39" fmla="*/ 44 h 542"/>
                    <a:gd name="T40" fmla="*/ 284 w 560"/>
                    <a:gd name="T41" fmla="*/ 0 h 542"/>
                    <a:gd name="T42" fmla="*/ 414 w 560"/>
                    <a:gd name="T43" fmla="*/ 12 h 542"/>
                    <a:gd name="T44" fmla="*/ 428 w 560"/>
                    <a:gd name="T45" fmla="*/ 32 h 542"/>
                    <a:gd name="T46" fmla="*/ 444 w 560"/>
                    <a:gd name="T47" fmla="*/ 58 h 542"/>
                    <a:gd name="T48" fmla="*/ 438 w 560"/>
                    <a:gd name="T49" fmla="*/ 82 h 542"/>
                    <a:gd name="T50" fmla="*/ 418 w 560"/>
                    <a:gd name="T51" fmla="*/ 96 h 542"/>
                    <a:gd name="T52" fmla="*/ 408 w 560"/>
                    <a:gd name="T53" fmla="*/ 118 h 542"/>
                    <a:gd name="T54" fmla="*/ 396 w 560"/>
                    <a:gd name="T55" fmla="*/ 122 h 542"/>
                    <a:gd name="T56" fmla="*/ 432 w 560"/>
                    <a:gd name="T57" fmla="*/ 156 h 542"/>
                    <a:gd name="T58" fmla="*/ 434 w 560"/>
                    <a:gd name="T59" fmla="*/ 162 h 542"/>
                    <a:gd name="T60" fmla="*/ 466 w 560"/>
                    <a:gd name="T61" fmla="*/ 186 h 542"/>
                    <a:gd name="T62" fmla="*/ 498 w 560"/>
                    <a:gd name="T63" fmla="*/ 192 h 542"/>
                    <a:gd name="T64" fmla="*/ 516 w 560"/>
                    <a:gd name="T65" fmla="*/ 188 h 542"/>
                    <a:gd name="T66" fmla="*/ 532 w 560"/>
                    <a:gd name="T67" fmla="*/ 204 h 542"/>
                    <a:gd name="T68" fmla="*/ 558 w 560"/>
                    <a:gd name="T69" fmla="*/ 234 h 542"/>
                    <a:gd name="T70" fmla="*/ 554 w 560"/>
                    <a:gd name="T71" fmla="*/ 244 h 542"/>
                    <a:gd name="T72" fmla="*/ 544 w 560"/>
                    <a:gd name="T73" fmla="*/ 282 h 542"/>
                    <a:gd name="T74" fmla="*/ 528 w 560"/>
                    <a:gd name="T75" fmla="*/ 276 h 542"/>
                    <a:gd name="T76" fmla="*/ 500 w 560"/>
                    <a:gd name="T77" fmla="*/ 234 h 542"/>
                    <a:gd name="T78" fmla="*/ 472 w 560"/>
                    <a:gd name="T79" fmla="*/ 232 h 542"/>
                    <a:gd name="T80" fmla="*/ 474 w 560"/>
                    <a:gd name="T81" fmla="*/ 302 h 542"/>
                    <a:gd name="T82" fmla="*/ 442 w 560"/>
                    <a:gd name="T83" fmla="*/ 344 h 542"/>
                    <a:gd name="T84" fmla="*/ 428 w 560"/>
                    <a:gd name="T85" fmla="*/ 376 h 542"/>
                    <a:gd name="T86" fmla="*/ 450 w 560"/>
                    <a:gd name="T87" fmla="*/ 392 h 542"/>
                    <a:gd name="T88" fmla="*/ 460 w 560"/>
                    <a:gd name="T89" fmla="*/ 430 h 542"/>
                    <a:gd name="T90" fmla="*/ 474 w 560"/>
                    <a:gd name="T91" fmla="*/ 444 h 542"/>
                    <a:gd name="T92" fmla="*/ 486 w 560"/>
                    <a:gd name="T93" fmla="*/ 446 h 542"/>
                    <a:gd name="T94" fmla="*/ 504 w 560"/>
                    <a:gd name="T95" fmla="*/ 434 h 542"/>
                    <a:gd name="T96" fmla="*/ 520 w 560"/>
                    <a:gd name="T97" fmla="*/ 448 h 542"/>
                    <a:gd name="T98" fmla="*/ 530 w 560"/>
                    <a:gd name="T99" fmla="*/ 484 h 542"/>
                    <a:gd name="T100" fmla="*/ 526 w 560"/>
                    <a:gd name="T101" fmla="*/ 502 h 542"/>
                    <a:gd name="T102" fmla="*/ 492 w 560"/>
                    <a:gd name="T103" fmla="*/ 522 h 542"/>
                    <a:gd name="T104" fmla="*/ 478 w 560"/>
                    <a:gd name="T105" fmla="*/ 542 h 5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60"/>
                    <a:gd name="T160" fmla="*/ 0 h 542"/>
                    <a:gd name="T161" fmla="*/ 560 w 560"/>
                    <a:gd name="T162" fmla="*/ 542 h 54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60" h="542">
                      <a:moveTo>
                        <a:pt x="478" y="542"/>
                      </a:moveTo>
                      <a:lnTo>
                        <a:pt x="478" y="542"/>
                      </a:lnTo>
                      <a:lnTo>
                        <a:pt x="434" y="536"/>
                      </a:lnTo>
                      <a:lnTo>
                        <a:pt x="400" y="518"/>
                      </a:lnTo>
                      <a:lnTo>
                        <a:pt x="376" y="518"/>
                      </a:lnTo>
                      <a:lnTo>
                        <a:pt x="360" y="516"/>
                      </a:lnTo>
                      <a:lnTo>
                        <a:pt x="346" y="512"/>
                      </a:lnTo>
                      <a:lnTo>
                        <a:pt x="334" y="502"/>
                      </a:lnTo>
                      <a:lnTo>
                        <a:pt x="316" y="476"/>
                      </a:lnTo>
                      <a:lnTo>
                        <a:pt x="282" y="454"/>
                      </a:lnTo>
                      <a:lnTo>
                        <a:pt x="162" y="452"/>
                      </a:lnTo>
                      <a:lnTo>
                        <a:pt x="116" y="434"/>
                      </a:lnTo>
                      <a:lnTo>
                        <a:pt x="96" y="424"/>
                      </a:lnTo>
                      <a:lnTo>
                        <a:pt x="90" y="418"/>
                      </a:lnTo>
                      <a:lnTo>
                        <a:pt x="84" y="412"/>
                      </a:lnTo>
                      <a:lnTo>
                        <a:pt x="74" y="406"/>
                      </a:lnTo>
                      <a:lnTo>
                        <a:pt x="68" y="398"/>
                      </a:lnTo>
                      <a:lnTo>
                        <a:pt x="60" y="386"/>
                      </a:lnTo>
                      <a:lnTo>
                        <a:pt x="58" y="370"/>
                      </a:lnTo>
                      <a:lnTo>
                        <a:pt x="54" y="356"/>
                      </a:lnTo>
                      <a:lnTo>
                        <a:pt x="42" y="332"/>
                      </a:lnTo>
                      <a:lnTo>
                        <a:pt x="18" y="292"/>
                      </a:lnTo>
                      <a:lnTo>
                        <a:pt x="2" y="246"/>
                      </a:lnTo>
                      <a:lnTo>
                        <a:pt x="0" y="208"/>
                      </a:lnTo>
                      <a:lnTo>
                        <a:pt x="14" y="206"/>
                      </a:lnTo>
                      <a:lnTo>
                        <a:pt x="26" y="198"/>
                      </a:lnTo>
                      <a:lnTo>
                        <a:pt x="40" y="190"/>
                      </a:lnTo>
                      <a:lnTo>
                        <a:pt x="50" y="182"/>
                      </a:lnTo>
                      <a:lnTo>
                        <a:pt x="58" y="176"/>
                      </a:lnTo>
                      <a:lnTo>
                        <a:pt x="68" y="172"/>
                      </a:lnTo>
                      <a:lnTo>
                        <a:pt x="86" y="170"/>
                      </a:lnTo>
                      <a:lnTo>
                        <a:pt x="104" y="164"/>
                      </a:lnTo>
                      <a:lnTo>
                        <a:pt x="120" y="156"/>
                      </a:lnTo>
                      <a:lnTo>
                        <a:pt x="138" y="144"/>
                      </a:lnTo>
                      <a:lnTo>
                        <a:pt x="154" y="142"/>
                      </a:lnTo>
                      <a:lnTo>
                        <a:pt x="172" y="138"/>
                      </a:lnTo>
                      <a:lnTo>
                        <a:pt x="208" y="128"/>
                      </a:lnTo>
                      <a:lnTo>
                        <a:pt x="222" y="118"/>
                      </a:lnTo>
                      <a:lnTo>
                        <a:pt x="234" y="106"/>
                      </a:lnTo>
                      <a:lnTo>
                        <a:pt x="258" y="82"/>
                      </a:lnTo>
                      <a:lnTo>
                        <a:pt x="266" y="74"/>
                      </a:lnTo>
                      <a:lnTo>
                        <a:pt x="274" y="64"/>
                      </a:lnTo>
                      <a:lnTo>
                        <a:pt x="278" y="54"/>
                      </a:lnTo>
                      <a:lnTo>
                        <a:pt x="280" y="44"/>
                      </a:lnTo>
                      <a:lnTo>
                        <a:pt x="284" y="20"/>
                      </a:lnTo>
                      <a:lnTo>
                        <a:pt x="284" y="0"/>
                      </a:lnTo>
                      <a:lnTo>
                        <a:pt x="338" y="12"/>
                      </a:lnTo>
                      <a:lnTo>
                        <a:pt x="414" y="12"/>
                      </a:lnTo>
                      <a:lnTo>
                        <a:pt x="428" y="32"/>
                      </a:lnTo>
                      <a:lnTo>
                        <a:pt x="436" y="38"/>
                      </a:lnTo>
                      <a:lnTo>
                        <a:pt x="442" y="50"/>
                      </a:lnTo>
                      <a:lnTo>
                        <a:pt x="444" y="58"/>
                      </a:lnTo>
                      <a:lnTo>
                        <a:pt x="444" y="66"/>
                      </a:lnTo>
                      <a:lnTo>
                        <a:pt x="442" y="74"/>
                      </a:lnTo>
                      <a:lnTo>
                        <a:pt x="438" y="82"/>
                      </a:lnTo>
                      <a:lnTo>
                        <a:pt x="426" y="88"/>
                      </a:lnTo>
                      <a:lnTo>
                        <a:pt x="418" y="96"/>
                      </a:lnTo>
                      <a:lnTo>
                        <a:pt x="412" y="104"/>
                      </a:lnTo>
                      <a:lnTo>
                        <a:pt x="408" y="118"/>
                      </a:lnTo>
                      <a:lnTo>
                        <a:pt x="402" y="120"/>
                      </a:lnTo>
                      <a:lnTo>
                        <a:pt x="396" y="122"/>
                      </a:lnTo>
                      <a:lnTo>
                        <a:pt x="396" y="130"/>
                      </a:lnTo>
                      <a:lnTo>
                        <a:pt x="432" y="156"/>
                      </a:lnTo>
                      <a:lnTo>
                        <a:pt x="434" y="162"/>
                      </a:lnTo>
                      <a:lnTo>
                        <a:pt x="448" y="174"/>
                      </a:lnTo>
                      <a:lnTo>
                        <a:pt x="456" y="180"/>
                      </a:lnTo>
                      <a:lnTo>
                        <a:pt x="466" y="186"/>
                      </a:lnTo>
                      <a:lnTo>
                        <a:pt x="476" y="192"/>
                      </a:lnTo>
                      <a:lnTo>
                        <a:pt x="488" y="194"/>
                      </a:lnTo>
                      <a:lnTo>
                        <a:pt x="498" y="192"/>
                      </a:lnTo>
                      <a:lnTo>
                        <a:pt x="510" y="186"/>
                      </a:lnTo>
                      <a:lnTo>
                        <a:pt x="516" y="188"/>
                      </a:lnTo>
                      <a:lnTo>
                        <a:pt x="520" y="192"/>
                      </a:lnTo>
                      <a:lnTo>
                        <a:pt x="532" y="204"/>
                      </a:lnTo>
                      <a:lnTo>
                        <a:pt x="560" y="226"/>
                      </a:lnTo>
                      <a:lnTo>
                        <a:pt x="558" y="234"/>
                      </a:lnTo>
                      <a:lnTo>
                        <a:pt x="556" y="240"/>
                      </a:lnTo>
                      <a:lnTo>
                        <a:pt x="554" y="244"/>
                      </a:lnTo>
                      <a:lnTo>
                        <a:pt x="550" y="256"/>
                      </a:lnTo>
                      <a:lnTo>
                        <a:pt x="548" y="270"/>
                      </a:lnTo>
                      <a:lnTo>
                        <a:pt x="544" y="282"/>
                      </a:lnTo>
                      <a:lnTo>
                        <a:pt x="528" y="276"/>
                      </a:lnTo>
                      <a:lnTo>
                        <a:pt x="514" y="256"/>
                      </a:lnTo>
                      <a:lnTo>
                        <a:pt x="504" y="240"/>
                      </a:lnTo>
                      <a:lnTo>
                        <a:pt x="500" y="234"/>
                      </a:lnTo>
                      <a:lnTo>
                        <a:pt x="492" y="232"/>
                      </a:lnTo>
                      <a:lnTo>
                        <a:pt x="484" y="230"/>
                      </a:lnTo>
                      <a:lnTo>
                        <a:pt x="472" y="232"/>
                      </a:lnTo>
                      <a:lnTo>
                        <a:pt x="474" y="302"/>
                      </a:lnTo>
                      <a:lnTo>
                        <a:pt x="466" y="316"/>
                      </a:lnTo>
                      <a:lnTo>
                        <a:pt x="454" y="330"/>
                      </a:lnTo>
                      <a:lnTo>
                        <a:pt x="442" y="344"/>
                      </a:lnTo>
                      <a:lnTo>
                        <a:pt x="428" y="354"/>
                      </a:lnTo>
                      <a:lnTo>
                        <a:pt x="428" y="376"/>
                      </a:lnTo>
                      <a:lnTo>
                        <a:pt x="436" y="384"/>
                      </a:lnTo>
                      <a:lnTo>
                        <a:pt x="450" y="392"/>
                      </a:lnTo>
                      <a:lnTo>
                        <a:pt x="460" y="430"/>
                      </a:lnTo>
                      <a:lnTo>
                        <a:pt x="462" y="434"/>
                      </a:lnTo>
                      <a:lnTo>
                        <a:pt x="466" y="438"/>
                      </a:lnTo>
                      <a:lnTo>
                        <a:pt x="474" y="444"/>
                      </a:lnTo>
                      <a:lnTo>
                        <a:pt x="480" y="446"/>
                      </a:lnTo>
                      <a:lnTo>
                        <a:pt x="486" y="446"/>
                      </a:lnTo>
                      <a:lnTo>
                        <a:pt x="492" y="440"/>
                      </a:lnTo>
                      <a:lnTo>
                        <a:pt x="498" y="436"/>
                      </a:lnTo>
                      <a:lnTo>
                        <a:pt x="504" y="434"/>
                      </a:lnTo>
                      <a:lnTo>
                        <a:pt x="514" y="436"/>
                      </a:lnTo>
                      <a:lnTo>
                        <a:pt x="520" y="448"/>
                      </a:lnTo>
                      <a:lnTo>
                        <a:pt x="526" y="464"/>
                      </a:lnTo>
                      <a:lnTo>
                        <a:pt x="528" y="474"/>
                      </a:lnTo>
                      <a:lnTo>
                        <a:pt x="530" y="484"/>
                      </a:lnTo>
                      <a:lnTo>
                        <a:pt x="530" y="492"/>
                      </a:lnTo>
                      <a:lnTo>
                        <a:pt x="526" y="502"/>
                      </a:lnTo>
                      <a:lnTo>
                        <a:pt x="516" y="504"/>
                      </a:lnTo>
                      <a:lnTo>
                        <a:pt x="506" y="510"/>
                      </a:lnTo>
                      <a:lnTo>
                        <a:pt x="492" y="522"/>
                      </a:lnTo>
                      <a:lnTo>
                        <a:pt x="478" y="5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Freeform 25"/>
                <p:cNvSpPr/>
                <p:nvPr/>
              </p:nvSpPr>
              <p:spPr bwMode="auto">
                <a:xfrm>
                  <a:off x="4877571" y="2394506"/>
                  <a:ext cx="594611" cy="1075116"/>
                </a:xfrm>
                <a:custGeom>
                  <a:avLst/>
                  <a:gdLst>
                    <a:gd name="T0" fmla="*/ 320 w 490"/>
                    <a:gd name="T1" fmla="*/ 878 h 888"/>
                    <a:gd name="T2" fmla="*/ 252 w 490"/>
                    <a:gd name="T3" fmla="*/ 834 h 888"/>
                    <a:gd name="T4" fmla="*/ 196 w 490"/>
                    <a:gd name="T5" fmla="*/ 838 h 888"/>
                    <a:gd name="T6" fmla="*/ 170 w 490"/>
                    <a:gd name="T7" fmla="*/ 842 h 888"/>
                    <a:gd name="T8" fmla="*/ 136 w 490"/>
                    <a:gd name="T9" fmla="*/ 824 h 888"/>
                    <a:gd name="T10" fmla="*/ 106 w 490"/>
                    <a:gd name="T11" fmla="*/ 804 h 888"/>
                    <a:gd name="T12" fmla="*/ 56 w 490"/>
                    <a:gd name="T13" fmla="*/ 800 h 888"/>
                    <a:gd name="T14" fmla="*/ 12 w 490"/>
                    <a:gd name="T15" fmla="*/ 776 h 888"/>
                    <a:gd name="T16" fmla="*/ 20 w 490"/>
                    <a:gd name="T17" fmla="*/ 744 h 888"/>
                    <a:gd name="T18" fmla="*/ 8 w 490"/>
                    <a:gd name="T19" fmla="*/ 726 h 888"/>
                    <a:gd name="T20" fmla="*/ 0 w 490"/>
                    <a:gd name="T21" fmla="*/ 706 h 888"/>
                    <a:gd name="T22" fmla="*/ 62 w 490"/>
                    <a:gd name="T23" fmla="*/ 696 h 888"/>
                    <a:gd name="T24" fmla="*/ 66 w 490"/>
                    <a:gd name="T25" fmla="*/ 648 h 888"/>
                    <a:gd name="T26" fmla="*/ 52 w 490"/>
                    <a:gd name="T27" fmla="*/ 602 h 888"/>
                    <a:gd name="T28" fmla="*/ 56 w 490"/>
                    <a:gd name="T29" fmla="*/ 536 h 888"/>
                    <a:gd name="T30" fmla="*/ 104 w 490"/>
                    <a:gd name="T31" fmla="*/ 530 h 888"/>
                    <a:gd name="T32" fmla="*/ 168 w 490"/>
                    <a:gd name="T33" fmla="*/ 548 h 888"/>
                    <a:gd name="T34" fmla="*/ 172 w 490"/>
                    <a:gd name="T35" fmla="*/ 504 h 888"/>
                    <a:gd name="T36" fmla="*/ 190 w 490"/>
                    <a:gd name="T37" fmla="*/ 494 h 888"/>
                    <a:gd name="T38" fmla="*/ 214 w 490"/>
                    <a:gd name="T39" fmla="*/ 500 h 888"/>
                    <a:gd name="T40" fmla="*/ 248 w 490"/>
                    <a:gd name="T41" fmla="*/ 478 h 888"/>
                    <a:gd name="T42" fmla="*/ 246 w 490"/>
                    <a:gd name="T43" fmla="*/ 416 h 888"/>
                    <a:gd name="T44" fmla="*/ 256 w 490"/>
                    <a:gd name="T45" fmla="*/ 384 h 888"/>
                    <a:gd name="T46" fmla="*/ 240 w 490"/>
                    <a:gd name="T47" fmla="*/ 362 h 888"/>
                    <a:gd name="T48" fmla="*/ 196 w 490"/>
                    <a:gd name="T49" fmla="*/ 334 h 888"/>
                    <a:gd name="T50" fmla="*/ 152 w 490"/>
                    <a:gd name="T51" fmla="*/ 318 h 888"/>
                    <a:gd name="T52" fmla="*/ 126 w 490"/>
                    <a:gd name="T53" fmla="*/ 296 h 888"/>
                    <a:gd name="T54" fmla="*/ 130 w 490"/>
                    <a:gd name="T55" fmla="*/ 244 h 888"/>
                    <a:gd name="T56" fmla="*/ 148 w 490"/>
                    <a:gd name="T57" fmla="*/ 222 h 888"/>
                    <a:gd name="T58" fmla="*/ 184 w 490"/>
                    <a:gd name="T59" fmla="*/ 226 h 888"/>
                    <a:gd name="T60" fmla="*/ 270 w 490"/>
                    <a:gd name="T61" fmla="*/ 220 h 888"/>
                    <a:gd name="T62" fmla="*/ 278 w 490"/>
                    <a:gd name="T63" fmla="*/ 162 h 888"/>
                    <a:gd name="T64" fmla="*/ 280 w 490"/>
                    <a:gd name="T65" fmla="*/ 130 h 888"/>
                    <a:gd name="T66" fmla="*/ 304 w 490"/>
                    <a:gd name="T67" fmla="*/ 104 h 888"/>
                    <a:gd name="T68" fmla="*/ 364 w 490"/>
                    <a:gd name="T69" fmla="*/ 38 h 888"/>
                    <a:gd name="T70" fmla="*/ 404 w 490"/>
                    <a:gd name="T71" fmla="*/ 28 h 888"/>
                    <a:gd name="T72" fmla="*/ 416 w 490"/>
                    <a:gd name="T73" fmla="*/ 22 h 888"/>
                    <a:gd name="T74" fmla="*/ 440 w 490"/>
                    <a:gd name="T75" fmla="*/ 2 h 888"/>
                    <a:gd name="T76" fmla="*/ 462 w 490"/>
                    <a:gd name="T77" fmla="*/ 20 h 888"/>
                    <a:gd name="T78" fmla="*/ 452 w 490"/>
                    <a:gd name="T79" fmla="*/ 52 h 888"/>
                    <a:gd name="T80" fmla="*/ 438 w 490"/>
                    <a:gd name="T81" fmla="*/ 108 h 888"/>
                    <a:gd name="T82" fmla="*/ 422 w 490"/>
                    <a:gd name="T83" fmla="*/ 138 h 888"/>
                    <a:gd name="T84" fmla="*/ 430 w 490"/>
                    <a:gd name="T85" fmla="*/ 228 h 888"/>
                    <a:gd name="T86" fmla="*/ 408 w 490"/>
                    <a:gd name="T87" fmla="*/ 284 h 888"/>
                    <a:gd name="T88" fmla="*/ 398 w 490"/>
                    <a:gd name="T89" fmla="*/ 384 h 888"/>
                    <a:gd name="T90" fmla="*/ 418 w 490"/>
                    <a:gd name="T91" fmla="*/ 454 h 888"/>
                    <a:gd name="T92" fmla="*/ 412 w 490"/>
                    <a:gd name="T93" fmla="*/ 526 h 888"/>
                    <a:gd name="T94" fmla="*/ 428 w 490"/>
                    <a:gd name="T95" fmla="*/ 556 h 888"/>
                    <a:gd name="T96" fmla="*/ 432 w 490"/>
                    <a:gd name="T97" fmla="*/ 600 h 888"/>
                    <a:gd name="T98" fmla="*/ 476 w 490"/>
                    <a:gd name="T99" fmla="*/ 690 h 888"/>
                    <a:gd name="T100" fmla="*/ 462 w 490"/>
                    <a:gd name="T101" fmla="*/ 726 h 888"/>
                    <a:gd name="T102" fmla="*/ 362 w 490"/>
                    <a:gd name="T103" fmla="*/ 728 h 888"/>
                    <a:gd name="T104" fmla="*/ 354 w 490"/>
                    <a:gd name="T105" fmla="*/ 744 h 888"/>
                    <a:gd name="T106" fmla="*/ 398 w 490"/>
                    <a:gd name="T107" fmla="*/ 792 h 888"/>
                    <a:gd name="T108" fmla="*/ 350 w 490"/>
                    <a:gd name="T109" fmla="*/ 828 h 888"/>
                    <a:gd name="T110" fmla="*/ 344 w 490"/>
                    <a:gd name="T111" fmla="*/ 888 h 88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90"/>
                    <a:gd name="T169" fmla="*/ 0 h 888"/>
                    <a:gd name="T170" fmla="*/ 490 w 490"/>
                    <a:gd name="T171" fmla="*/ 888 h 88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90" h="888">
                      <a:moveTo>
                        <a:pt x="344" y="888"/>
                      </a:moveTo>
                      <a:lnTo>
                        <a:pt x="344" y="888"/>
                      </a:lnTo>
                      <a:lnTo>
                        <a:pt x="330" y="884"/>
                      </a:lnTo>
                      <a:lnTo>
                        <a:pt x="320" y="878"/>
                      </a:lnTo>
                      <a:lnTo>
                        <a:pt x="304" y="866"/>
                      </a:lnTo>
                      <a:lnTo>
                        <a:pt x="278" y="842"/>
                      </a:lnTo>
                      <a:lnTo>
                        <a:pt x="252" y="834"/>
                      </a:lnTo>
                      <a:lnTo>
                        <a:pt x="232" y="834"/>
                      </a:lnTo>
                      <a:lnTo>
                        <a:pt x="214" y="834"/>
                      </a:lnTo>
                      <a:lnTo>
                        <a:pt x="196" y="838"/>
                      </a:lnTo>
                      <a:lnTo>
                        <a:pt x="188" y="840"/>
                      </a:lnTo>
                      <a:lnTo>
                        <a:pt x="180" y="844"/>
                      </a:lnTo>
                      <a:lnTo>
                        <a:pt x="170" y="842"/>
                      </a:lnTo>
                      <a:lnTo>
                        <a:pt x="160" y="836"/>
                      </a:lnTo>
                      <a:lnTo>
                        <a:pt x="146" y="826"/>
                      </a:lnTo>
                      <a:lnTo>
                        <a:pt x="136" y="824"/>
                      </a:lnTo>
                      <a:lnTo>
                        <a:pt x="128" y="822"/>
                      </a:lnTo>
                      <a:lnTo>
                        <a:pt x="120" y="818"/>
                      </a:lnTo>
                      <a:lnTo>
                        <a:pt x="114" y="814"/>
                      </a:lnTo>
                      <a:lnTo>
                        <a:pt x="106" y="804"/>
                      </a:lnTo>
                      <a:lnTo>
                        <a:pt x="102" y="802"/>
                      </a:lnTo>
                      <a:lnTo>
                        <a:pt x="98" y="800"/>
                      </a:lnTo>
                      <a:lnTo>
                        <a:pt x="56" y="800"/>
                      </a:lnTo>
                      <a:lnTo>
                        <a:pt x="12" y="784"/>
                      </a:lnTo>
                      <a:lnTo>
                        <a:pt x="12" y="776"/>
                      </a:lnTo>
                      <a:lnTo>
                        <a:pt x="14" y="770"/>
                      </a:lnTo>
                      <a:lnTo>
                        <a:pt x="20" y="758"/>
                      </a:lnTo>
                      <a:lnTo>
                        <a:pt x="20" y="744"/>
                      </a:lnTo>
                      <a:lnTo>
                        <a:pt x="18" y="734"/>
                      </a:lnTo>
                      <a:lnTo>
                        <a:pt x="14" y="728"/>
                      </a:lnTo>
                      <a:lnTo>
                        <a:pt x="8" y="726"/>
                      </a:lnTo>
                      <a:lnTo>
                        <a:pt x="2" y="718"/>
                      </a:lnTo>
                      <a:lnTo>
                        <a:pt x="0" y="714"/>
                      </a:lnTo>
                      <a:lnTo>
                        <a:pt x="0" y="708"/>
                      </a:lnTo>
                      <a:lnTo>
                        <a:pt x="0" y="706"/>
                      </a:lnTo>
                      <a:lnTo>
                        <a:pt x="58" y="704"/>
                      </a:lnTo>
                      <a:lnTo>
                        <a:pt x="62" y="696"/>
                      </a:lnTo>
                      <a:lnTo>
                        <a:pt x="66" y="686"/>
                      </a:lnTo>
                      <a:lnTo>
                        <a:pt x="66" y="676"/>
                      </a:lnTo>
                      <a:lnTo>
                        <a:pt x="68" y="666"/>
                      </a:lnTo>
                      <a:lnTo>
                        <a:pt x="66" y="648"/>
                      </a:lnTo>
                      <a:lnTo>
                        <a:pt x="64" y="632"/>
                      </a:lnTo>
                      <a:lnTo>
                        <a:pt x="52" y="602"/>
                      </a:lnTo>
                      <a:lnTo>
                        <a:pt x="46" y="564"/>
                      </a:lnTo>
                      <a:lnTo>
                        <a:pt x="46" y="550"/>
                      </a:lnTo>
                      <a:lnTo>
                        <a:pt x="50" y="542"/>
                      </a:lnTo>
                      <a:lnTo>
                        <a:pt x="56" y="536"/>
                      </a:lnTo>
                      <a:lnTo>
                        <a:pt x="68" y="532"/>
                      </a:lnTo>
                      <a:lnTo>
                        <a:pt x="84" y="530"/>
                      </a:lnTo>
                      <a:lnTo>
                        <a:pt x="104" y="530"/>
                      </a:lnTo>
                      <a:lnTo>
                        <a:pt x="150" y="552"/>
                      </a:lnTo>
                      <a:lnTo>
                        <a:pt x="162" y="550"/>
                      </a:lnTo>
                      <a:lnTo>
                        <a:pt x="168" y="548"/>
                      </a:lnTo>
                      <a:lnTo>
                        <a:pt x="172" y="546"/>
                      </a:lnTo>
                      <a:lnTo>
                        <a:pt x="172" y="504"/>
                      </a:lnTo>
                      <a:lnTo>
                        <a:pt x="174" y="500"/>
                      </a:lnTo>
                      <a:lnTo>
                        <a:pt x="178" y="496"/>
                      </a:lnTo>
                      <a:lnTo>
                        <a:pt x="182" y="494"/>
                      </a:lnTo>
                      <a:lnTo>
                        <a:pt x="190" y="494"/>
                      </a:lnTo>
                      <a:lnTo>
                        <a:pt x="204" y="494"/>
                      </a:lnTo>
                      <a:lnTo>
                        <a:pt x="210" y="496"/>
                      </a:lnTo>
                      <a:lnTo>
                        <a:pt x="214" y="500"/>
                      </a:lnTo>
                      <a:lnTo>
                        <a:pt x="242" y="500"/>
                      </a:lnTo>
                      <a:lnTo>
                        <a:pt x="246" y="490"/>
                      </a:lnTo>
                      <a:lnTo>
                        <a:pt x="248" y="478"/>
                      </a:lnTo>
                      <a:lnTo>
                        <a:pt x="250" y="454"/>
                      </a:lnTo>
                      <a:lnTo>
                        <a:pt x="250" y="432"/>
                      </a:lnTo>
                      <a:lnTo>
                        <a:pt x="248" y="424"/>
                      </a:lnTo>
                      <a:lnTo>
                        <a:pt x="246" y="416"/>
                      </a:lnTo>
                      <a:lnTo>
                        <a:pt x="248" y="404"/>
                      </a:lnTo>
                      <a:lnTo>
                        <a:pt x="250" y="396"/>
                      </a:lnTo>
                      <a:lnTo>
                        <a:pt x="256" y="384"/>
                      </a:lnTo>
                      <a:lnTo>
                        <a:pt x="256" y="364"/>
                      </a:lnTo>
                      <a:lnTo>
                        <a:pt x="240" y="362"/>
                      </a:lnTo>
                      <a:lnTo>
                        <a:pt x="224" y="352"/>
                      </a:lnTo>
                      <a:lnTo>
                        <a:pt x="210" y="342"/>
                      </a:lnTo>
                      <a:lnTo>
                        <a:pt x="196" y="334"/>
                      </a:lnTo>
                      <a:lnTo>
                        <a:pt x="188" y="328"/>
                      </a:lnTo>
                      <a:lnTo>
                        <a:pt x="170" y="324"/>
                      </a:lnTo>
                      <a:lnTo>
                        <a:pt x="152" y="318"/>
                      </a:lnTo>
                      <a:lnTo>
                        <a:pt x="136" y="312"/>
                      </a:lnTo>
                      <a:lnTo>
                        <a:pt x="126" y="306"/>
                      </a:lnTo>
                      <a:lnTo>
                        <a:pt x="126" y="296"/>
                      </a:lnTo>
                      <a:lnTo>
                        <a:pt x="128" y="290"/>
                      </a:lnTo>
                      <a:lnTo>
                        <a:pt x="136" y="280"/>
                      </a:lnTo>
                      <a:lnTo>
                        <a:pt x="130" y="244"/>
                      </a:lnTo>
                      <a:lnTo>
                        <a:pt x="134" y="242"/>
                      </a:lnTo>
                      <a:lnTo>
                        <a:pt x="140" y="236"/>
                      </a:lnTo>
                      <a:lnTo>
                        <a:pt x="148" y="222"/>
                      </a:lnTo>
                      <a:lnTo>
                        <a:pt x="162" y="222"/>
                      </a:lnTo>
                      <a:lnTo>
                        <a:pt x="172" y="222"/>
                      </a:lnTo>
                      <a:lnTo>
                        <a:pt x="184" y="226"/>
                      </a:lnTo>
                      <a:lnTo>
                        <a:pt x="264" y="230"/>
                      </a:lnTo>
                      <a:lnTo>
                        <a:pt x="270" y="220"/>
                      </a:lnTo>
                      <a:lnTo>
                        <a:pt x="276" y="210"/>
                      </a:lnTo>
                      <a:lnTo>
                        <a:pt x="278" y="198"/>
                      </a:lnTo>
                      <a:lnTo>
                        <a:pt x="280" y="186"/>
                      </a:lnTo>
                      <a:lnTo>
                        <a:pt x="278" y="162"/>
                      </a:lnTo>
                      <a:lnTo>
                        <a:pt x="278" y="144"/>
                      </a:lnTo>
                      <a:lnTo>
                        <a:pt x="278" y="136"/>
                      </a:lnTo>
                      <a:lnTo>
                        <a:pt x="280" y="130"/>
                      </a:lnTo>
                      <a:lnTo>
                        <a:pt x="282" y="124"/>
                      </a:lnTo>
                      <a:lnTo>
                        <a:pt x="286" y="120"/>
                      </a:lnTo>
                      <a:lnTo>
                        <a:pt x="294" y="114"/>
                      </a:lnTo>
                      <a:lnTo>
                        <a:pt x="304" y="104"/>
                      </a:lnTo>
                      <a:lnTo>
                        <a:pt x="334" y="60"/>
                      </a:lnTo>
                      <a:lnTo>
                        <a:pt x="364" y="38"/>
                      </a:lnTo>
                      <a:lnTo>
                        <a:pt x="382" y="12"/>
                      </a:lnTo>
                      <a:lnTo>
                        <a:pt x="404" y="28"/>
                      </a:lnTo>
                      <a:lnTo>
                        <a:pt x="410" y="28"/>
                      </a:lnTo>
                      <a:lnTo>
                        <a:pt x="416" y="22"/>
                      </a:lnTo>
                      <a:lnTo>
                        <a:pt x="422" y="16"/>
                      </a:lnTo>
                      <a:lnTo>
                        <a:pt x="430" y="0"/>
                      </a:lnTo>
                      <a:lnTo>
                        <a:pt x="440" y="2"/>
                      </a:lnTo>
                      <a:lnTo>
                        <a:pt x="450" y="4"/>
                      </a:lnTo>
                      <a:lnTo>
                        <a:pt x="456" y="8"/>
                      </a:lnTo>
                      <a:lnTo>
                        <a:pt x="460" y="12"/>
                      </a:lnTo>
                      <a:lnTo>
                        <a:pt x="462" y="20"/>
                      </a:lnTo>
                      <a:lnTo>
                        <a:pt x="464" y="28"/>
                      </a:lnTo>
                      <a:lnTo>
                        <a:pt x="452" y="52"/>
                      </a:lnTo>
                      <a:lnTo>
                        <a:pt x="450" y="72"/>
                      </a:lnTo>
                      <a:lnTo>
                        <a:pt x="446" y="90"/>
                      </a:lnTo>
                      <a:lnTo>
                        <a:pt x="444" y="100"/>
                      </a:lnTo>
                      <a:lnTo>
                        <a:pt x="438" y="108"/>
                      </a:lnTo>
                      <a:lnTo>
                        <a:pt x="432" y="118"/>
                      </a:lnTo>
                      <a:lnTo>
                        <a:pt x="424" y="126"/>
                      </a:lnTo>
                      <a:lnTo>
                        <a:pt x="422" y="138"/>
                      </a:lnTo>
                      <a:lnTo>
                        <a:pt x="420" y="150"/>
                      </a:lnTo>
                      <a:lnTo>
                        <a:pt x="422" y="174"/>
                      </a:lnTo>
                      <a:lnTo>
                        <a:pt x="430" y="228"/>
                      </a:lnTo>
                      <a:lnTo>
                        <a:pt x="430" y="238"/>
                      </a:lnTo>
                      <a:lnTo>
                        <a:pt x="428" y="246"/>
                      </a:lnTo>
                      <a:lnTo>
                        <a:pt x="420" y="266"/>
                      </a:lnTo>
                      <a:lnTo>
                        <a:pt x="408" y="284"/>
                      </a:lnTo>
                      <a:lnTo>
                        <a:pt x="398" y="300"/>
                      </a:lnTo>
                      <a:lnTo>
                        <a:pt x="398" y="384"/>
                      </a:lnTo>
                      <a:lnTo>
                        <a:pt x="412" y="416"/>
                      </a:lnTo>
                      <a:lnTo>
                        <a:pt x="416" y="434"/>
                      </a:lnTo>
                      <a:lnTo>
                        <a:pt x="418" y="454"/>
                      </a:lnTo>
                      <a:lnTo>
                        <a:pt x="414" y="472"/>
                      </a:lnTo>
                      <a:lnTo>
                        <a:pt x="410" y="492"/>
                      </a:lnTo>
                      <a:lnTo>
                        <a:pt x="410" y="514"/>
                      </a:lnTo>
                      <a:lnTo>
                        <a:pt x="412" y="526"/>
                      </a:lnTo>
                      <a:lnTo>
                        <a:pt x="414" y="538"/>
                      </a:lnTo>
                      <a:lnTo>
                        <a:pt x="422" y="548"/>
                      </a:lnTo>
                      <a:lnTo>
                        <a:pt x="428" y="556"/>
                      </a:lnTo>
                      <a:lnTo>
                        <a:pt x="434" y="568"/>
                      </a:lnTo>
                      <a:lnTo>
                        <a:pt x="432" y="600"/>
                      </a:lnTo>
                      <a:lnTo>
                        <a:pt x="456" y="660"/>
                      </a:lnTo>
                      <a:lnTo>
                        <a:pt x="466" y="674"/>
                      </a:lnTo>
                      <a:lnTo>
                        <a:pt x="476" y="690"/>
                      </a:lnTo>
                      <a:lnTo>
                        <a:pt x="484" y="710"/>
                      </a:lnTo>
                      <a:lnTo>
                        <a:pt x="490" y="732"/>
                      </a:lnTo>
                      <a:lnTo>
                        <a:pt x="462" y="726"/>
                      </a:lnTo>
                      <a:lnTo>
                        <a:pt x="404" y="726"/>
                      </a:lnTo>
                      <a:lnTo>
                        <a:pt x="372" y="728"/>
                      </a:lnTo>
                      <a:lnTo>
                        <a:pt x="362" y="728"/>
                      </a:lnTo>
                      <a:lnTo>
                        <a:pt x="356" y="732"/>
                      </a:lnTo>
                      <a:lnTo>
                        <a:pt x="354" y="744"/>
                      </a:lnTo>
                      <a:lnTo>
                        <a:pt x="394" y="776"/>
                      </a:lnTo>
                      <a:lnTo>
                        <a:pt x="398" y="792"/>
                      </a:lnTo>
                      <a:lnTo>
                        <a:pt x="382" y="798"/>
                      </a:lnTo>
                      <a:lnTo>
                        <a:pt x="370" y="806"/>
                      </a:lnTo>
                      <a:lnTo>
                        <a:pt x="360" y="816"/>
                      </a:lnTo>
                      <a:lnTo>
                        <a:pt x="350" y="828"/>
                      </a:lnTo>
                      <a:lnTo>
                        <a:pt x="350" y="888"/>
                      </a:lnTo>
                      <a:lnTo>
                        <a:pt x="344" y="88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Freeform 26"/>
                <p:cNvSpPr/>
                <p:nvPr/>
              </p:nvSpPr>
              <p:spPr bwMode="auto">
                <a:xfrm>
                  <a:off x="3029792" y="2377556"/>
                  <a:ext cx="1499876" cy="1089644"/>
                </a:xfrm>
                <a:custGeom>
                  <a:avLst/>
                  <a:gdLst>
                    <a:gd name="T0" fmla="*/ 494 w 1236"/>
                    <a:gd name="T1" fmla="*/ 798 h 900"/>
                    <a:gd name="T2" fmla="*/ 430 w 1236"/>
                    <a:gd name="T3" fmla="*/ 762 h 900"/>
                    <a:gd name="T4" fmla="*/ 278 w 1236"/>
                    <a:gd name="T5" fmla="*/ 748 h 900"/>
                    <a:gd name="T6" fmla="*/ 176 w 1236"/>
                    <a:gd name="T7" fmla="*/ 704 h 900"/>
                    <a:gd name="T8" fmla="*/ 148 w 1236"/>
                    <a:gd name="T9" fmla="*/ 670 h 900"/>
                    <a:gd name="T10" fmla="*/ 70 w 1236"/>
                    <a:gd name="T11" fmla="*/ 640 h 900"/>
                    <a:gd name="T12" fmla="*/ 24 w 1236"/>
                    <a:gd name="T13" fmla="*/ 596 h 900"/>
                    <a:gd name="T14" fmla="*/ 0 w 1236"/>
                    <a:gd name="T15" fmla="*/ 412 h 900"/>
                    <a:gd name="T16" fmla="*/ 16 w 1236"/>
                    <a:gd name="T17" fmla="*/ 340 h 900"/>
                    <a:gd name="T18" fmla="*/ 26 w 1236"/>
                    <a:gd name="T19" fmla="*/ 328 h 900"/>
                    <a:gd name="T20" fmla="*/ 52 w 1236"/>
                    <a:gd name="T21" fmla="*/ 314 h 900"/>
                    <a:gd name="T22" fmla="*/ 98 w 1236"/>
                    <a:gd name="T23" fmla="*/ 336 h 900"/>
                    <a:gd name="T24" fmla="*/ 150 w 1236"/>
                    <a:gd name="T25" fmla="*/ 336 h 900"/>
                    <a:gd name="T26" fmla="*/ 138 w 1236"/>
                    <a:gd name="T27" fmla="*/ 274 h 900"/>
                    <a:gd name="T28" fmla="*/ 168 w 1236"/>
                    <a:gd name="T29" fmla="*/ 236 h 900"/>
                    <a:gd name="T30" fmla="*/ 186 w 1236"/>
                    <a:gd name="T31" fmla="*/ 192 h 900"/>
                    <a:gd name="T32" fmla="*/ 152 w 1236"/>
                    <a:gd name="T33" fmla="*/ 150 h 900"/>
                    <a:gd name="T34" fmla="*/ 120 w 1236"/>
                    <a:gd name="T35" fmla="*/ 120 h 900"/>
                    <a:gd name="T36" fmla="*/ 118 w 1236"/>
                    <a:gd name="T37" fmla="*/ 92 h 900"/>
                    <a:gd name="T38" fmla="*/ 104 w 1236"/>
                    <a:gd name="T39" fmla="*/ 58 h 900"/>
                    <a:gd name="T40" fmla="*/ 234 w 1236"/>
                    <a:gd name="T41" fmla="*/ 42 h 900"/>
                    <a:gd name="T42" fmla="*/ 340 w 1236"/>
                    <a:gd name="T43" fmla="*/ 4 h 900"/>
                    <a:gd name="T44" fmla="*/ 430 w 1236"/>
                    <a:gd name="T45" fmla="*/ 8 h 900"/>
                    <a:gd name="T46" fmla="*/ 526 w 1236"/>
                    <a:gd name="T47" fmla="*/ 22 h 900"/>
                    <a:gd name="T48" fmla="*/ 654 w 1236"/>
                    <a:gd name="T49" fmla="*/ 114 h 900"/>
                    <a:gd name="T50" fmla="*/ 720 w 1236"/>
                    <a:gd name="T51" fmla="*/ 110 h 900"/>
                    <a:gd name="T52" fmla="*/ 720 w 1236"/>
                    <a:gd name="T53" fmla="*/ 56 h 900"/>
                    <a:gd name="T54" fmla="*/ 792 w 1236"/>
                    <a:gd name="T55" fmla="*/ 72 h 900"/>
                    <a:gd name="T56" fmla="*/ 930 w 1236"/>
                    <a:gd name="T57" fmla="*/ 128 h 900"/>
                    <a:gd name="T58" fmla="*/ 952 w 1236"/>
                    <a:gd name="T59" fmla="*/ 142 h 900"/>
                    <a:gd name="T60" fmla="*/ 1088 w 1236"/>
                    <a:gd name="T61" fmla="*/ 224 h 900"/>
                    <a:gd name="T62" fmla="*/ 1174 w 1236"/>
                    <a:gd name="T63" fmla="*/ 250 h 900"/>
                    <a:gd name="T64" fmla="*/ 1216 w 1236"/>
                    <a:gd name="T65" fmla="*/ 368 h 900"/>
                    <a:gd name="T66" fmla="*/ 1236 w 1236"/>
                    <a:gd name="T67" fmla="*/ 452 h 900"/>
                    <a:gd name="T68" fmla="*/ 1184 w 1236"/>
                    <a:gd name="T69" fmla="*/ 496 h 900"/>
                    <a:gd name="T70" fmla="*/ 1120 w 1236"/>
                    <a:gd name="T71" fmla="*/ 584 h 900"/>
                    <a:gd name="T72" fmla="*/ 1144 w 1236"/>
                    <a:gd name="T73" fmla="*/ 626 h 900"/>
                    <a:gd name="T74" fmla="*/ 1086 w 1236"/>
                    <a:gd name="T75" fmla="*/ 606 h 900"/>
                    <a:gd name="T76" fmla="*/ 1030 w 1236"/>
                    <a:gd name="T77" fmla="*/ 642 h 900"/>
                    <a:gd name="T78" fmla="*/ 1064 w 1236"/>
                    <a:gd name="T79" fmla="*/ 694 h 900"/>
                    <a:gd name="T80" fmla="*/ 1076 w 1236"/>
                    <a:gd name="T81" fmla="*/ 792 h 900"/>
                    <a:gd name="T82" fmla="*/ 1034 w 1236"/>
                    <a:gd name="T83" fmla="*/ 804 h 900"/>
                    <a:gd name="T84" fmla="*/ 996 w 1236"/>
                    <a:gd name="T85" fmla="*/ 806 h 900"/>
                    <a:gd name="T86" fmla="*/ 956 w 1236"/>
                    <a:gd name="T87" fmla="*/ 788 h 900"/>
                    <a:gd name="T88" fmla="*/ 920 w 1236"/>
                    <a:gd name="T89" fmla="*/ 800 h 900"/>
                    <a:gd name="T90" fmla="*/ 878 w 1236"/>
                    <a:gd name="T91" fmla="*/ 780 h 900"/>
                    <a:gd name="T92" fmla="*/ 828 w 1236"/>
                    <a:gd name="T93" fmla="*/ 698 h 900"/>
                    <a:gd name="T94" fmla="*/ 778 w 1236"/>
                    <a:gd name="T95" fmla="*/ 654 h 900"/>
                    <a:gd name="T96" fmla="*/ 700 w 1236"/>
                    <a:gd name="T97" fmla="*/ 662 h 900"/>
                    <a:gd name="T98" fmla="*/ 722 w 1236"/>
                    <a:gd name="T99" fmla="*/ 746 h 900"/>
                    <a:gd name="T100" fmla="*/ 694 w 1236"/>
                    <a:gd name="T101" fmla="*/ 796 h 900"/>
                    <a:gd name="T102" fmla="*/ 664 w 1236"/>
                    <a:gd name="T103" fmla="*/ 862 h 900"/>
                    <a:gd name="T104" fmla="*/ 634 w 1236"/>
                    <a:gd name="T105" fmla="*/ 886 h 900"/>
                    <a:gd name="T106" fmla="*/ 604 w 1236"/>
                    <a:gd name="T107" fmla="*/ 884 h 900"/>
                    <a:gd name="T108" fmla="*/ 568 w 1236"/>
                    <a:gd name="T109" fmla="*/ 880 h 9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36"/>
                    <a:gd name="T166" fmla="*/ 0 h 900"/>
                    <a:gd name="T167" fmla="*/ 1236 w 1236"/>
                    <a:gd name="T168" fmla="*/ 900 h 9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36" h="900">
                      <a:moveTo>
                        <a:pt x="552" y="900"/>
                      </a:moveTo>
                      <a:lnTo>
                        <a:pt x="552" y="900"/>
                      </a:lnTo>
                      <a:lnTo>
                        <a:pt x="522" y="874"/>
                      </a:lnTo>
                      <a:lnTo>
                        <a:pt x="510" y="834"/>
                      </a:lnTo>
                      <a:lnTo>
                        <a:pt x="494" y="798"/>
                      </a:lnTo>
                      <a:lnTo>
                        <a:pt x="486" y="790"/>
                      </a:lnTo>
                      <a:lnTo>
                        <a:pt x="478" y="782"/>
                      </a:lnTo>
                      <a:lnTo>
                        <a:pt x="460" y="772"/>
                      </a:lnTo>
                      <a:lnTo>
                        <a:pt x="444" y="766"/>
                      </a:lnTo>
                      <a:lnTo>
                        <a:pt x="430" y="762"/>
                      </a:lnTo>
                      <a:lnTo>
                        <a:pt x="322" y="764"/>
                      </a:lnTo>
                      <a:lnTo>
                        <a:pt x="310" y="762"/>
                      </a:lnTo>
                      <a:lnTo>
                        <a:pt x="298" y="758"/>
                      </a:lnTo>
                      <a:lnTo>
                        <a:pt x="278" y="748"/>
                      </a:lnTo>
                      <a:lnTo>
                        <a:pt x="262" y="736"/>
                      </a:lnTo>
                      <a:lnTo>
                        <a:pt x="248" y="724"/>
                      </a:lnTo>
                      <a:lnTo>
                        <a:pt x="220" y="720"/>
                      </a:lnTo>
                      <a:lnTo>
                        <a:pt x="198" y="712"/>
                      </a:lnTo>
                      <a:lnTo>
                        <a:pt x="176" y="704"/>
                      </a:lnTo>
                      <a:lnTo>
                        <a:pt x="158" y="692"/>
                      </a:lnTo>
                      <a:lnTo>
                        <a:pt x="156" y="686"/>
                      </a:lnTo>
                      <a:lnTo>
                        <a:pt x="154" y="680"/>
                      </a:lnTo>
                      <a:lnTo>
                        <a:pt x="148" y="670"/>
                      </a:lnTo>
                      <a:lnTo>
                        <a:pt x="138" y="662"/>
                      </a:lnTo>
                      <a:lnTo>
                        <a:pt x="118" y="658"/>
                      </a:lnTo>
                      <a:lnTo>
                        <a:pt x="100" y="654"/>
                      </a:lnTo>
                      <a:lnTo>
                        <a:pt x="84" y="648"/>
                      </a:lnTo>
                      <a:lnTo>
                        <a:pt x="70" y="640"/>
                      </a:lnTo>
                      <a:lnTo>
                        <a:pt x="62" y="638"/>
                      </a:lnTo>
                      <a:lnTo>
                        <a:pt x="54" y="634"/>
                      </a:lnTo>
                      <a:lnTo>
                        <a:pt x="42" y="624"/>
                      </a:lnTo>
                      <a:lnTo>
                        <a:pt x="32" y="610"/>
                      </a:lnTo>
                      <a:lnTo>
                        <a:pt x="24" y="596"/>
                      </a:lnTo>
                      <a:lnTo>
                        <a:pt x="18" y="580"/>
                      </a:lnTo>
                      <a:lnTo>
                        <a:pt x="12" y="566"/>
                      </a:lnTo>
                      <a:lnTo>
                        <a:pt x="6" y="542"/>
                      </a:lnTo>
                      <a:lnTo>
                        <a:pt x="0" y="412"/>
                      </a:lnTo>
                      <a:lnTo>
                        <a:pt x="14" y="388"/>
                      </a:lnTo>
                      <a:lnTo>
                        <a:pt x="18" y="376"/>
                      </a:lnTo>
                      <a:lnTo>
                        <a:pt x="22" y="366"/>
                      </a:lnTo>
                      <a:lnTo>
                        <a:pt x="20" y="352"/>
                      </a:lnTo>
                      <a:lnTo>
                        <a:pt x="16" y="340"/>
                      </a:lnTo>
                      <a:lnTo>
                        <a:pt x="12" y="332"/>
                      </a:lnTo>
                      <a:lnTo>
                        <a:pt x="10" y="328"/>
                      </a:lnTo>
                      <a:lnTo>
                        <a:pt x="22" y="326"/>
                      </a:lnTo>
                      <a:lnTo>
                        <a:pt x="26" y="328"/>
                      </a:lnTo>
                      <a:lnTo>
                        <a:pt x="32" y="330"/>
                      </a:lnTo>
                      <a:lnTo>
                        <a:pt x="42" y="330"/>
                      </a:lnTo>
                      <a:lnTo>
                        <a:pt x="50" y="320"/>
                      </a:lnTo>
                      <a:lnTo>
                        <a:pt x="52" y="314"/>
                      </a:lnTo>
                      <a:lnTo>
                        <a:pt x="60" y="312"/>
                      </a:lnTo>
                      <a:lnTo>
                        <a:pt x="66" y="312"/>
                      </a:lnTo>
                      <a:lnTo>
                        <a:pt x="72" y="316"/>
                      </a:lnTo>
                      <a:lnTo>
                        <a:pt x="78" y="320"/>
                      </a:lnTo>
                      <a:lnTo>
                        <a:pt x="90" y="330"/>
                      </a:lnTo>
                      <a:lnTo>
                        <a:pt x="98" y="336"/>
                      </a:lnTo>
                      <a:lnTo>
                        <a:pt x="108" y="342"/>
                      </a:lnTo>
                      <a:lnTo>
                        <a:pt x="128" y="342"/>
                      </a:lnTo>
                      <a:lnTo>
                        <a:pt x="140" y="340"/>
                      </a:lnTo>
                      <a:lnTo>
                        <a:pt x="150" y="336"/>
                      </a:lnTo>
                      <a:lnTo>
                        <a:pt x="158" y="326"/>
                      </a:lnTo>
                      <a:lnTo>
                        <a:pt x="158" y="300"/>
                      </a:lnTo>
                      <a:lnTo>
                        <a:pt x="148" y="286"/>
                      </a:lnTo>
                      <a:lnTo>
                        <a:pt x="138" y="274"/>
                      </a:lnTo>
                      <a:lnTo>
                        <a:pt x="136" y="270"/>
                      </a:lnTo>
                      <a:lnTo>
                        <a:pt x="136" y="264"/>
                      </a:lnTo>
                      <a:lnTo>
                        <a:pt x="136" y="258"/>
                      </a:lnTo>
                      <a:lnTo>
                        <a:pt x="140" y="252"/>
                      </a:lnTo>
                      <a:lnTo>
                        <a:pt x="168" y="236"/>
                      </a:lnTo>
                      <a:lnTo>
                        <a:pt x="180" y="224"/>
                      </a:lnTo>
                      <a:lnTo>
                        <a:pt x="184" y="212"/>
                      </a:lnTo>
                      <a:lnTo>
                        <a:pt x="188" y="200"/>
                      </a:lnTo>
                      <a:lnTo>
                        <a:pt x="186" y="192"/>
                      </a:lnTo>
                      <a:lnTo>
                        <a:pt x="184" y="184"/>
                      </a:lnTo>
                      <a:lnTo>
                        <a:pt x="178" y="178"/>
                      </a:lnTo>
                      <a:lnTo>
                        <a:pt x="172" y="174"/>
                      </a:lnTo>
                      <a:lnTo>
                        <a:pt x="160" y="164"/>
                      </a:lnTo>
                      <a:lnTo>
                        <a:pt x="152" y="150"/>
                      </a:lnTo>
                      <a:lnTo>
                        <a:pt x="142" y="138"/>
                      </a:lnTo>
                      <a:lnTo>
                        <a:pt x="132" y="128"/>
                      </a:lnTo>
                      <a:lnTo>
                        <a:pt x="126" y="126"/>
                      </a:lnTo>
                      <a:lnTo>
                        <a:pt x="122" y="126"/>
                      </a:lnTo>
                      <a:lnTo>
                        <a:pt x="120" y="120"/>
                      </a:lnTo>
                      <a:lnTo>
                        <a:pt x="116" y="114"/>
                      </a:lnTo>
                      <a:lnTo>
                        <a:pt x="114" y="110"/>
                      </a:lnTo>
                      <a:lnTo>
                        <a:pt x="114" y="104"/>
                      </a:lnTo>
                      <a:lnTo>
                        <a:pt x="118" y="98"/>
                      </a:lnTo>
                      <a:lnTo>
                        <a:pt x="118" y="92"/>
                      </a:lnTo>
                      <a:lnTo>
                        <a:pt x="118" y="86"/>
                      </a:lnTo>
                      <a:lnTo>
                        <a:pt x="116" y="80"/>
                      </a:lnTo>
                      <a:lnTo>
                        <a:pt x="110" y="70"/>
                      </a:lnTo>
                      <a:lnTo>
                        <a:pt x="104" y="66"/>
                      </a:lnTo>
                      <a:lnTo>
                        <a:pt x="104" y="58"/>
                      </a:lnTo>
                      <a:lnTo>
                        <a:pt x="120" y="56"/>
                      </a:lnTo>
                      <a:lnTo>
                        <a:pt x="138" y="52"/>
                      </a:lnTo>
                      <a:lnTo>
                        <a:pt x="176" y="50"/>
                      </a:lnTo>
                      <a:lnTo>
                        <a:pt x="214" y="46"/>
                      </a:lnTo>
                      <a:lnTo>
                        <a:pt x="234" y="42"/>
                      </a:lnTo>
                      <a:lnTo>
                        <a:pt x="252" y="38"/>
                      </a:lnTo>
                      <a:lnTo>
                        <a:pt x="280" y="24"/>
                      </a:lnTo>
                      <a:lnTo>
                        <a:pt x="310" y="12"/>
                      </a:lnTo>
                      <a:lnTo>
                        <a:pt x="324" y="6"/>
                      </a:lnTo>
                      <a:lnTo>
                        <a:pt x="340" y="4"/>
                      </a:lnTo>
                      <a:lnTo>
                        <a:pt x="358" y="0"/>
                      </a:lnTo>
                      <a:lnTo>
                        <a:pt x="378" y="0"/>
                      </a:lnTo>
                      <a:lnTo>
                        <a:pt x="400" y="10"/>
                      </a:lnTo>
                      <a:lnTo>
                        <a:pt x="430" y="8"/>
                      </a:lnTo>
                      <a:lnTo>
                        <a:pt x="462" y="10"/>
                      </a:lnTo>
                      <a:lnTo>
                        <a:pt x="478" y="10"/>
                      </a:lnTo>
                      <a:lnTo>
                        <a:pt x="494" y="12"/>
                      </a:lnTo>
                      <a:lnTo>
                        <a:pt x="510" y="16"/>
                      </a:lnTo>
                      <a:lnTo>
                        <a:pt x="526" y="22"/>
                      </a:lnTo>
                      <a:lnTo>
                        <a:pt x="604" y="72"/>
                      </a:lnTo>
                      <a:lnTo>
                        <a:pt x="612" y="84"/>
                      </a:lnTo>
                      <a:lnTo>
                        <a:pt x="638" y="104"/>
                      </a:lnTo>
                      <a:lnTo>
                        <a:pt x="654" y="114"/>
                      </a:lnTo>
                      <a:lnTo>
                        <a:pt x="676" y="122"/>
                      </a:lnTo>
                      <a:lnTo>
                        <a:pt x="706" y="122"/>
                      </a:lnTo>
                      <a:lnTo>
                        <a:pt x="720" y="110"/>
                      </a:lnTo>
                      <a:lnTo>
                        <a:pt x="722" y="94"/>
                      </a:lnTo>
                      <a:lnTo>
                        <a:pt x="720" y="80"/>
                      </a:lnTo>
                      <a:lnTo>
                        <a:pt x="718" y="68"/>
                      </a:lnTo>
                      <a:lnTo>
                        <a:pt x="716" y="58"/>
                      </a:lnTo>
                      <a:lnTo>
                        <a:pt x="720" y="56"/>
                      </a:lnTo>
                      <a:lnTo>
                        <a:pt x="724" y="54"/>
                      </a:lnTo>
                      <a:lnTo>
                        <a:pt x="736" y="52"/>
                      </a:lnTo>
                      <a:lnTo>
                        <a:pt x="762" y="52"/>
                      </a:lnTo>
                      <a:lnTo>
                        <a:pt x="792" y="72"/>
                      </a:lnTo>
                      <a:lnTo>
                        <a:pt x="822" y="80"/>
                      </a:lnTo>
                      <a:lnTo>
                        <a:pt x="858" y="84"/>
                      </a:lnTo>
                      <a:lnTo>
                        <a:pt x="898" y="104"/>
                      </a:lnTo>
                      <a:lnTo>
                        <a:pt x="930" y="128"/>
                      </a:lnTo>
                      <a:lnTo>
                        <a:pt x="930" y="132"/>
                      </a:lnTo>
                      <a:lnTo>
                        <a:pt x="940" y="140"/>
                      </a:lnTo>
                      <a:lnTo>
                        <a:pt x="952" y="142"/>
                      </a:lnTo>
                      <a:lnTo>
                        <a:pt x="964" y="140"/>
                      </a:lnTo>
                      <a:lnTo>
                        <a:pt x="992" y="136"/>
                      </a:lnTo>
                      <a:lnTo>
                        <a:pt x="1032" y="184"/>
                      </a:lnTo>
                      <a:lnTo>
                        <a:pt x="1088" y="224"/>
                      </a:lnTo>
                      <a:lnTo>
                        <a:pt x="1116" y="238"/>
                      </a:lnTo>
                      <a:lnTo>
                        <a:pt x="1166" y="238"/>
                      </a:lnTo>
                      <a:lnTo>
                        <a:pt x="1174" y="250"/>
                      </a:lnTo>
                      <a:lnTo>
                        <a:pt x="1182" y="272"/>
                      </a:lnTo>
                      <a:lnTo>
                        <a:pt x="1188" y="294"/>
                      </a:lnTo>
                      <a:lnTo>
                        <a:pt x="1194" y="316"/>
                      </a:lnTo>
                      <a:lnTo>
                        <a:pt x="1216" y="368"/>
                      </a:lnTo>
                      <a:lnTo>
                        <a:pt x="1220" y="412"/>
                      </a:lnTo>
                      <a:lnTo>
                        <a:pt x="1228" y="422"/>
                      </a:lnTo>
                      <a:lnTo>
                        <a:pt x="1234" y="436"/>
                      </a:lnTo>
                      <a:lnTo>
                        <a:pt x="1236" y="444"/>
                      </a:lnTo>
                      <a:lnTo>
                        <a:pt x="1236" y="452"/>
                      </a:lnTo>
                      <a:lnTo>
                        <a:pt x="1232" y="458"/>
                      </a:lnTo>
                      <a:lnTo>
                        <a:pt x="1226" y="466"/>
                      </a:lnTo>
                      <a:lnTo>
                        <a:pt x="1200" y="482"/>
                      </a:lnTo>
                      <a:lnTo>
                        <a:pt x="1192" y="488"/>
                      </a:lnTo>
                      <a:lnTo>
                        <a:pt x="1184" y="496"/>
                      </a:lnTo>
                      <a:lnTo>
                        <a:pt x="1172" y="514"/>
                      </a:lnTo>
                      <a:lnTo>
                        <a:pt x="1156" y="542"/>
                      </a:lnTo>
                      <a:lnTo>
                        <a:pt x="1120" y="568"/>
                      </a:lnTo>
                      <a:lnTo>
                        <a:pt x="1120" y="584"/>
                      </a:lnTo>
                      <a:lnTo>
                        <a:pt x="1154" y="614"/>
                      </a:lnTo>
                      <a:lnTo>
                        <a:pt x="1152" y="620"/>
                      </a:lnTo>
                      <a:lnTo>
                        <a:pt x="1148" y="624"/>
                      </a:lnTo>
                      <a:lnTo>
                        <a:pt x="1144" y="626"/>
                      </a:lnTo>
                      <a:lnTo>
                        <a:pt x="1138" y="628"/>
                      </a:lnTo>
                      <a:lnTo>
                        <a:pt x="1128" y="628"/>
                      </a:lnTo>
                      <a:lnTo>
                        <a:pt x="1120" y="628"/>
                      </a:lnTo>
                      <a:lnTo>
                        <a:pt x="1086" y="606"/>
                      </a:lnTo>
                      <a:lnTo>
                        <a:pt x="1052" y="604"/>
                      </a:lnTo>
                      <a:lnTo>
                        <a:pt x="1038" y="606"/>
                      </a:lnTo>
                      <a:lnTo>
                        <a:pt x="1030" y="608"/>
                      </a:lnTo>
                      <a:lnTo>
                        <a:pt x="1030" y="632"/>
                      </a:lnTo>
                      <a:lnTo>
                        <a:pt x="1030" y="642"/>
                      </a:lnTo>
                      <a:lnTo>
                        <a:pt x="1032" y="652"/>
                      </a:lnTo>
                      <a:lnTo>
                        <a:pt x="1036" y="662"/>
                      </a:lnTo>
                      <a:lnTo>
                        <a:pt x="1042" y="672"/>
                      </a:lnTo>
                      <a:lnTo>
                        <a:pt x="1052" y="682"/>
                      </a:lnTo>
                      <a:lnTo>
                        <a:pt x="1064" y="694"/>
                      </a:lnTo>
                      <a:lnTo>
                        <a:pt x="1064" y="730"/>
                      </a:lnTo>
                      <a:lnTo>
                        <a:pt x="1080" y="780"/>
                      </a:lnTo>
                      <a:lnTo>
                        <a:pt x="1078" y="788"/>
                      </a:lnTo>
                      <a:lnTo>
                        <a:pt x="1076" y="792"/>
                      </a:lnTo>
                      <a:lnTo>
                        <a:pt x="1074" y="796"/>
                      </a:lnTo>
                      <a:lnTo>
                        <a:pt x="1068" y="798"/>
                      </a:lnTo>
                      <a:lnTo>
                        <a:pt x="1058" y="800"/>
                      </a:lnTo>
                      <a:lnTo>
                        <a:pt x="1046" y="800"/>
                      </a:lnTo>
                      <a:lnTo>
                        <a:pt x="1034" y="804"/>
                      </a:lnTo>
                      <a:lnTo>
                        <a:pt x="1028" y="808"/>
                      </a:lnTo>
                      <a:lnTo>
                        <a:pt x="1014" y="818"/>
                      </a:lnTo>
                      <a:lnTo>
                        <a:pt x="1004" y="818"/>
                      </a:lnTo>
                      <a:lnTo>
                        <a:pt x="996" y="806"/>
                      </a:lnTo>
                      <a:lnTo>
                        <a:pt x="968" y="804"/>
                      </a:lnTo>
                      <a:lnTo>
                        <a:pt x="968" y="798"/>
                      </a:lnTo>
                      <a:lnTo>
                        <a:pt x="964" y="794"/>
                      </a:lnTo>
                      <a:lnTo>
                        <a:pt x="956" y="788"/>
                      </a:lnTo>
                      <a:lnTo>
                        <a:pt x="936" y="786"/>
                      </a:lnTo>
                      <a:lnTo>
                        <a:pt x="934" y="792"/>
                      </a:lnTo>
                      <a:lnTo>
                        <a:pt x="926" y="796"/>
                      </a:lnTo>
                      <a:lnTo>
                        <a:pt x="920" y="800"/>
                      </a:lnTo>
                      <a:lnTo>
                        <a:pt x="914" y="800"/>
                      </a:lnTo>
                      <a:lnTo>
                        <a:pt x="908" y="786"/>
                      </a:lnTo>
                      <a:lnTo>
                        <a:pt x="878" y="780"/>
                      </a:lnTo>
                      <a:lnTo>
                        <a:pt x="836" y="732"/>
                      </a:lnTo>
                      <a:lnTo>
                        <a:pt x="830" y="722"/>
                      </a:lnTo>
                      <a:lnTo>
                        <a:pt x="830" y="710"/>
                      </a:lnTo>
                      <a:lnTo>
                        <a:pt x="828" y="698"/>
                      </a:lnTo>
                      <a:lnTo>
                        <a:pt x="824" y="690"/>
                      </a:lnTo>
                      <a:lnTo>
                        <a:pt x="820" y="682"/>
                      </a:lnTo>
                      <a:lnTo>
                        <a:pt x="808" y="670"/>
                      </a:lnTo>
                      <a:lnTo>
                        <a:pt x="796" y="658"/>
                      </a:lnTo>
                      <a:lnTo>
                        <a:pt x="778" y="654"/>
                      </a:lnTo>
                      <a:lnTo>
                        <a:pt x="758" y="652"/>
                      </a:lnTo>
                      <a:lnTo>
                        <a:pt x="724" y="654"/>
                      </a:lnTo>
                      <a:lnTo>
                        <a:pt x="706" y="656"/>
                      </a:lnTo>
                      <a:lnTo>
                        <a:pt x="702" y="660"/>
                      </a:lnTo>
                      <a:lnTo>
                        <a:pt x="700" y="662"/>
                      </a:lnTo>
                      <a:lnTo>
                        <a:pt x="698" y="674"/>
                      </a:lnTo>
                      <a:lnTo>
                        <a:pt x="698" y="694"/>
                      </a:lnTo>
                      <a:lnTo>
                        <a:pt x="722" y="726"/>
                      </a:lnTo>
                      <a:lnTo>
                        <a:pt x="722" y="746"/>
                      </a:lnTo>
                      <a:lnTo>
                        <a:pt x="712" y="758"/>
                      </a:lnTo>
                      <a:lnTo>
                        <a:pt x="700" y="772"/>
                      </a:lnTo>
                      <a:lnTo>
                        <a:pt x="696" y="778"/>
                      </a:lnTo>
                      <a:lnTo>
                        <a:pt x="694" y="786"/>
                      </a:lnTo>
                      <a:lnTo>
                        <a:pt x="694" y="796"/>
                      </a:lnTo>
                      <a:lnTo>
                        <a:pt x="698" y="804"/>
                      </a:lnTo>
                      <a:lnTo>
                        <a:pt x="698" y="810"/>
                      </a:lnTo>
                      <a:lnTo>
                        <a:pt x="694" y="818"/>
                      </a:lnTo>
                      <a:lnTo>
                        <a:pt x="684" y="834"/>
                      </a:lnTo>
                      <a:lnTo>
                        <a:pt x="664" y="862"/>
                      </a:lnTo>
                      <a:lnTo>
                        <a:pt x="658" y="870"/>
                      </a:lnTo>
                      <a:lnTo>
                        <a:pt x="652" y="878"/>
                      </a:lnTo>
                      <a:lnTo>
                        <a:pt x="644" y="882"/>
                      </a:lnTo>
                      <a:lnTo>
                        <a:pt x="634" y="886"/>
                      </a:lnTo>
                      <a:lnTo>
                        <a:pt x="624" y="898"/>
                      </a:lnTo>
                      <a:lnTo>
                        <a:pt x="618" y="896"/>
                      </a:lnTo>
                      <a:lnTo>
                        <a:pt x="612" y="896"/>
                      </a:lnTo>
                      <a:lnTo>
                        <a:pt x="608" y="890"/>
                      </a:lnTo>
                      <a:lnTo>
                        <a:pt x="604" y="884"/>
                      </a:lnTo>
                      <a:lnTo>
                        <a:pt x="604" y="880"/>
                      </a:lnTo>
                      <a:lnTo>
                        <a:pt x="598" y="878"/>
                      </a:lnTo>
                      <a:lnTo>
                        <a:pt x="594" y="876"/>
                      </a:lnTo>
                      <a:lnTo>
                        <a:pt x="582" y="876"/>
                      </a:lnTo>
                      <a:lnTo>
                        <a:pt x="568" y="880"/>
                      </a:lnTo>
                      <a:lnTo>
                        <a:pt x="560" y="892"/>
                      </a:lnTo>
                      <a:lnTo>
                        <a:pt x="556" y="896"/>
                      </a:lnTo>
                      <a:lnTo>
                        <a:pt x="552" y="90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Freeform 27"/>
                <p:cNvSpPr/>
                <p:nvPr/>
              </p:nvSpPr>
              <p:spPr bwMode="auto">
                <a:xfrm>
                  <a:off x="5376128" y="2229849"/>
                  <a:ext cx="412587" cy="828130"/>
                </a:xfrm>
                <a:custGeom>
                  <a:avLst/>
                  <a:gdLst>
                    <a:gd name="T0" fmla="*/ 24 w 340"/>
                    <a:gd name="T1" fmla="*/ 676 h 684"/>
                    <a:gd name="T2" fmla="*/ 10 w 340"/>
                    <a:gd name="T3" fmla="*/ 654 h 684"/>
                    <a:gd name="T4" fmla="*/ 10 w 340"/>
                    <a:gd name="T5" fmla="*/ 624 h 684"/>
                    <a:gd name="T6" fmla="*/ 18 w 340"/>
                    <a:gd name="T7" fmla="*/ 560 h 684"/>
                    <a:gd name="T8" fmla="*/ 0 w 340"/>
                    <a:gd name="T9" fmla="*/ 514 h 684"/>
                    <a:gd name="T10" fmla="*/ 8 w 340"/>
                    <a:gd name="T11" fmla="*/ 426 h 684"/>
                    <a:gd name="T12" fmla="*/ 30 w 340"/>
                    <a:gd name="T13" fmla="*/ 386 h 684"/>
                    <a:gd name="T14" fmla="*/ 24 w 340"/>
                    <a:gd name="T15" fmla="*/ 326 h 684"/>
                    <a:gd name="T16" fmla="*/ 22 w 340"/>
                    <a:gd name="T17" fmla="*/ 282 h 684"/>
                    <a:gd name="T18" fmla="*/ 44 w 340"/>
                    <a:gd name="T19" fmla="*/ 248 h 684"/>
                    <a:gd name="T20" fmla="*/ 50 w 340"/>
                    <a:gd name="T21" fmla="*/ 218 h 684"/>
                    <a:gd name="T22" fmla="*/ 64 w 340"/>
                    <a:gd name="T23" fmla="*/ 170 h 684"/>
                    <a:gd name="T24" fmla="*/ 70 w 340"/>
                    <a:gd name="T25" fmla="*/ 150 h 684"/>
                    <a:gd name="T26" fmla="*/ 94 w 340"/>
                    <a:gd name="T27" fmla="*/ 122 h 684"/>
                    <a:gd name="T28" fmla="*/ 128 w 340"/>
                    <a:gd name="T29" fmla="*/ 82 h 684"/>
                    <a:gd name="T30" fmla="*/ 152 w 340"/>
                    <a:gd name="T31" fmla="*/ 58 h 684"/>
                    <a:gd name="T32" fmla="*/ 170 w 340"/>
                    <a:gd name="T33" fmla="*/ 40 h 684"/>
                    <a:gd name="T34" fmla="*/ 224 w 340"/>
                    <a:gd name="T35" fmla="*/ 40 h 684"/>
                    <a:gd name="T36" fmla="*/ 238 w 340"/>
                    <a:gd name="T37" fmla="*/ 32 h 684"/>
                    <a:gd name="T38" fmla="*/ 270 w 340"/>
                    <a:gd name="T39" fmla="*/ 20 h 684"/>
                    <a:gd name="T40" fmla="*/ 290 w 340"/>
                    <a:gd name="T41" fmla="*/ 0 h 684"/>
                    <a:gd name="T42" fmla="*/ 308 w 340"/>
                    <a:gd name="T43" fmla="*/ 12 h 684"/>
                    <a:gd name="T44" fmla="*/ 290 w 340"/>
                    <a:gd name="T45" fmla="*/ 34 h 684"/>
                    <a:gd name="T46" fmla="*/ 276 w 340"/>
                    <a:gd name="T47" fmla="*/ 54 h 684"/>
                    <a:gd name="T48" fmla="*/ 286 w 340"/>
                    <a:gd name="T49" fmla="*/ 64 h 684"/>
                    <a:gd name="T50" fmla="*/ 310 w 340"/>
                    <a:gd name="T51" fmla="*/ 82 h 684"/>
                    <a:gd name="T52" fmla="*/ 340 w 340"/>
                    <a:gd name="T53" fmla="*/ 124 h 684"/>
                    <a:gd name="T54" fmla="*/ 328 w 340"/>
                    <a:gd name="T55" fmla="*/ 158 h 684"/>
                    <a:gd name="T56" fmla="*/ 290 w 340"/>
                    <a:gd name="T57" fmla="*/ 186 h 684"/>
                    <a:gd name="T58" fmla="*/ 268 w 340"/>
                    <a:gd name="T59" fmla="*/ 228 h 684"/>
                    <a:gd name="T60" fmla="*/ 274 w 340"/>
                    <a:gd name="T61" fmla="*/ 256 h 684"/>
                    <a:gd name="T62" fmla="*/ 300 w 340"/>
                    <a:gd name="T63" fmla="*/ 278 h 684"/>
                    <a:gd name="T64" fmla="*/ 320 w 340"/>
                    <a:gd name="T65" fmla="*/ 312 h 684"/>
                    <a:gd name="T66" fmla="*/ 328 w 340"/>
                    <a:gd name="T67" fmla="*/ 344 h 684"/>
                    <a:gd name="T68" fmla="*/ 316 w 340"/>
                    <a:gd name="T69" fmla="*/ 384 h 684"/>
                    <a:gd name="T70" fmla="*/ 298 w 340"/>
                    <a:gd name="T71" fmla="*/ 412 h 684"/>
                    <a:gd name="T72" fmla="*/ 276 w 340"/>
                    <a:gd name="T73" fmla="*/ 436 h 684"/>
                    <a:gd name="T74" fmla="*/ 298 w 340"/>
                    <a:gd name="T75" fmla="*/ 474 h 684"/>
                    <a:gd name="T76" fmla="*/ 302 w 340"/>
                    <a:gd name="T77" fmla="*/ 506 h 684"/>
                    <a:gd name="T78" fmla="*/ 296 w 340"/>
                    <a:gd name="T79" fmla="*/ 544 h 684"/>
                    <a:gd name="T80" fmla="*/ 236 w 340"/>
                    <a:gd name="T81" fmla="*/ 602 h 684"/>
                    <a:gd name="T82" fmla="*/ 164 w 340"/>
                    <a:gd name="T83" fmla="*/ 620 h 684"/>
                    <a:gd name="T84" fmla="*/ 112 w 340"/>
                    <a:gd name="T85" fmla="*/ 644 h 684"/>
                    <a:gd name="T86" fmla="*/ 66 w 340"/>
                    <a:gd name="T87" fmla="*/ 664 h 684"/>
                    <a:gd name="T88" fmla="*/ 48 w 340"/>
                    <a:gd name="T89" fmla="*/ 678 h 68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40"/>
                    <a:gd name="T136" fmla="*/ 0 h 684"/>
                    <a:gd name="T137" fmla="*/ 340 w 340"/>
                    <a:gd name="T138" fmla="*/ 684 h 68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40" h="684">
                      <a:moveTo>
                        <a:pt x="32" y="684"/>
                      </a:moveTo>
                      <a:lnTo>
                        <a:pt x="32" y="684"/>
                      </a:lnTo>
                      <a:lnTo>
                        <a:pt x="24" y="676"/>
                      </a:lnTo>
                      <a:lnTo>
                        <a:pt x="16" y="668"/>
                      </a:lnTo>
                      <a:lnTo>
                        <a:pt x="12" y="662"/>
                      </a:lnTo>
                      <a:lnTo>
                        <a:pt x="10" y="654"/>
                      </a:lnTo>
                      <a:lnTo>
                        <a:pt x="10" y="638"/>
                      </a:lnTo>
                      <a:lnTo>
                        <a:pt x="10" y="624"/>
                      </a:lnTo>
                      <a:lnTo>
                        <a:pt x="20" y="594"/>
                      </a:lnTo>
                      <a:lnTo>
                        <a:pt x="18" y="560"/>
                      </a:lnTo>
                      <a:lnTo>
                        <a:pt x="0" y="514"/>
                      </a:lnTo>
                      <a:lnTo>
                        <a:pt x="0" y="440"/>
                      </a:lnTo>
                      <a:lnTo>
                        <a:pt x="8" y="426"/>
                      </a:lnTo>
                      <a:lnTo>
                        <a:pt x="16" y="412"/>
                      </a:lnTo>
                      <a:lnTo>
                        <a:pt x="30" y="386"/>
                      </a:lnTo>
                      <a:lnTo>
                        <a:pt x="30" y="358"/>
                      </a:lnTo>
                      <a:lnTo>
                        <a:pt x="24" y="326"/>
                      </a:lnTo>
                      <a:lnTo>
                        <a:pt x="22" y="310"/>
                      </a:lnTo>
                      <a:lnTo>
                        <a:pt x="20" y="296"/>
                      </a:lnTo>
                      <a:lnTo>
                        <a:pt x="22" y="282"/>
                      </a:lnTo>
                      <a:lnTo>
                        <a:pt x="24" y="270"/>
                      </a:lnTo>
                      <a:lnTo>
                        <a:pt x="32" y="258"/>
                      </a:lnTo>
                      <a:lnTo>
                        <a:pt x="44" y="248"/>
                      </a:lnTo>
                      <a:lnTo>
                        <a:pt x="48" y="232"/>
                      </a:lnTo>
                      <a:lnTo>
                        <a:pt x="50" y="218"/>
                      </a:lnTo>
                      <a:lnTo>
                        <a:pt x="52" y="192"/>
                      </a:lnTo>
                      <a:lnTo>
                        <a:pt x="64" y="170"/>
                      </a:lnTo>
                      <a:lnTo>
                        <a:pt x="66" y="158"/>
                      </a:lnTo>
                      <a:lnTo>
                        <a:pt x="70" y="150"/>
                      </a:lnTo>
                      <a:lnTo>
                        <a:pt x="74" y="142"/>
                      </a:lnTo>
                      <a:lnTo>
                        <a:pt x="80" y="134"/>
                      </a:lnTo>
                      <a:lnTo>
                        <a:pt x="94" y="122"/>
                      </a:lnTo>
                      <a:lnTo>
                        <a:pt x="110" y="110"/>
                      </a:lnTo>
                      <a:lnTo>
                        <a:pt x="128" y="82"/>
                      </a:lnTo>
                      <a:lnTo>
                        <a:pt x="140" y="68"/>
                      </a:lnTo>
                      <a:lnTo>
                        <a:pt x="146" y="62"/>
                      </a:lnTo>
                      <a:lnTo>
                        <a:pt x="152" y="58"/>
                      </a:lnTo>
                      <a:lnTo>
                        <a:pt x="170" y="40"/>
                      </a:lnTo>
                      <a:lnTo>
                        <a:pt x="204" y="42"/>
                      </a:lnTo>
                      <a:lnTo>
                        <a:pt x="214" y="42"/>
                      </a:lnTo>
                      <a:lnTo>
                        <a:pt x="224" y="40"/>
                      </a:lnTo>
                      <a:lnTo>
                        <a:pt x="232" y="38"/>
                      </a:lnTo>
                      <a:lnTo>
                        <a:pt x="238" y="32"/>
                      </a:lnTo>
                      <a:lnTo>
                        <a:pt x="250" y="30"/>
                      </a:lnTo>
                      <a:lnTo>
                        <a:pt x="260" y="26"/>
                      </a:lnTo>
                      <a:lnTo>
                        <a:pt x="270" y="20"/>
                      </a:lnTo>
                      <a:lnTo>
                        <a:pt x="282" y="10"/>
                      </a:lnTo>
                      <a:lnTo>
                        <a:pt x="290" y="0"/>
                      </a:lnTo>
                      <a:lnTo>
                        <a:pt x="308" y="12"/>
                      </a:lnTo>
                      <a:lnTo>
                        <a:pt x="306" y="18"/>
                      </a:lnTo>
                      <a:lnTo>
                        <a:pt x="302" y="24"/>
                      </a:lnTo>
                      <a:lnTo>
                        <a:pt x="290" y="34"/>
                      </a:lnTo>
                      <a:lnTo>
                        <a:pt x="284" y="40"/>
                      </a:lnTo>
                      <a:lnTo>
                        <a:pt x="280" y="46"/>
                      </a:lnTo>
                      <a:lnTo>
                        <a:pt x="276" y="54"/>
                      </a:lnTo>
                      <a:lnTo>
                        <a:pt x="278" y="62"/>
                      </a:lnTo>
                      <a:lnTo>
                        <a:pt x="286" y="64"/>
                      </a:lnTo>
                      <a:lnTo>
                        <a:pt x="296" y="68"/>
                      </a:lnTo>
                      <a:lnTo>
                        <a:pt x="302" y="74"/>
                      </a:lnTo>
                      <a:lnTo>
                        <a:pt x="310" y="82"/>
                      </a:lnTo>
                      <a:lnTo>
                        <a:pt x="324" y="100"/>
                      </a:lnTo>
                      <a:lnTo>
                        <a:pt x="340" y="124"/>
                      </a:lnTo>
                      <a:lnTo>
                        <a:pt x="340" y="142"/>
                      </a:lnTo>
                      <a:lnTo>
                        <a:pt x="328" y="158"/>
                      </a:lnTo>
                      <a:lnTo>
                        <a:pt x="318" y="168"/>
                      </a:lnTo>
                      <a:lnTo>
                        <a:pt x="290" y="186"/>
                      </a:lnTo>
                      <a:lnTo>
                        <a:pt x="280" y="202"/>
                      </a:lnTo>
                      <a:lnTo>
                        <a:pt x="272" y="218"/>
                      </a:lnTo>
                      <a:lnTo>
                        <a:pt x="268" y="228"/>
                      </a:lnTo>
                      <a:lnTo>
                        <a:pt x="268" y="238"/>
                      </a:lnTo>
                      <a:lnTo>
                        <a:pt x="268" y="248"/>
                      </a:lnTo>
                      <a:lnTo>
                        <a:pt x="274" y="256"/>
                      </a:lnTo>
                      <a:lnTo>
                        <a:pt x="300" y="278"/>
                      </a:lnTo>
                      <a:lnTo>
                        <a:pt x="308" y="290"/>
                      </a:lnTo>
                      <a:lnTo>
                        <a:pt x="316" y="302"/>
                      </a:lnTo>
                      <a:lnTo>
                        <a:pt x="320" y="312"/>
                      </a:lnTo>
                      <a:lnTo>
                        <a:pt x="324" y="320"/>
                      </a:lnTo>
                      <a:lnTo>
                        <a:pt x="326" y="332"/>
                      </a:lnTo>
                      <a:lnTo>
                        <a:pt x="328" y="344"/>
                      </a:lnTo>
                      <a:lnTo>
                        <a:pt x="322" y="364"/>
                      </a:lnTo>
                      <a:lnTo>
                        <a:pt x="316" y="384"/>
                      </a:lnTo>
                      <a:lnTo>
                        <a:pt x="308" y="398"/>
                      </a:lnTo>
                      <a:lnTo>
                        <a:pt x="298" y="412"/>
                      </a:lnTo>
                      <a:lnTo>
                        <a:pt x="286" y="426"/>
                      </a:lnTo>
                      <a:lnTo>
                        <a:pt x="276" y="436"/>
                      </a:lnTo>
                      <a:lnTo>
                        <a:pt x="274" y="448"/>
                      </a:lnTo>
                      <a:lnTo>
                        <a:pt x="298" y="474"/>
                      </a:lnTo>
                      <a:lnTo>
                        <a:pt x="302" y="488"/>
                      </a:lnTo>
                      <a:lnTo>
                        <a:pt x="302" y="506"/>
                      </a:lnTo>
                      <a:lnTo>
                        <a:pt x="300" y="524"/>
                      </a:lnTo>
                      <a:lnTo>
                        <a:pt x="296" y="544"/>
                      </a:lnTo>
                      <a:lnTo>
                        <a:pt x="282" y="560"/>
                      </a:lnTo>
                      <a:lnTo>
                        <a:pt x="268" y="574"/>
                      </a:lnTo>
                      <a:lnTo>
                        <a:pt x="236" y="602"/>
                      </a:lnTo>
                      <a:lnTo>
                        <a:pt x="164" y="620"/>
                      </a:lnTo>
                      <a:lnTo>
                        <a:pt x="146" y="632"/>
                      </a:lnTo>
                      <a:lnTo>
                        <a:pt x="128" y="640"/>
                      </a:lnTo>
                      <a:lnTo>
                        <a:pt x="112" y="644"/>
                      </a:lnTo>
                      <a:lnTo>
                        <a:pt x="92" y="648"/>
                      </a:lnTo>
                      <a:lnTo>
                        <a:pt x="66" y="664"/>
                      </a:lnTo>
                      <a:lnTo>
                        <a:pt x="56" y="672"/>
                      </a:lnTo>
                      <a:lnTo>
                        <a:pt x="48" y="678"/>
                      </a:lnTo>
                      <a:lnTo>
                        <a:pt x="32" y="68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Freeform 28"/>
                <p:cNvSpPr/>
                <p:nvPr/>
              </p:nvSpPr>
              <p:spPr bwMode="auto">
                <a:xfrm>
                  <a:off x="5927897" y="2522842"/>
                  <a:ext cx="776635" cy="518186"/>
                </a:xfrm>
                <a:custGeom>
                  <a:avLst/>
                  <a:gdLst>
                    <a:gd name="T0" fmla="*/ 42 w 640"/>
                    <a:gd name="T1" fmla="*/ 410 h 428"/>
                    <a:gd name="T2" fmla="*/ 0 w 640"/>
                    <a:gd name="T3" fmla="*/ 372 h 428"/>
                    <a:gd name="T4" fmla="*/ 26 w 640"/>
                    <a:gd name="T5" fmla="*/ 338 h 428"/>
                    <a:gd name="T6" fmla="*/ 38 w 640"/>
                    <a:gd name="T7" fmla="*/ 322 h 428"/>
                    <a:gd name="T8" fmla="*/ 26 w 640"/>
                    <a:gd name="T9" fmla="*/ 244 h 428"/>
                    <a:gd name="T10" fmla="*/ 12 w 640"/>
                    <a:gd name="T11" fmla="*/ 208 h 428"/>
                    <a:gd name="T12" fmla="*/ 20 w 640"/>
                    <a:gd name="T13" fmla="*/ 174 h 428"/>
                    <a:gd name="T14" fmla="*/ 42 w 640"/>
                    <a:gd name="T15" fmla="*/ 144 h 428"/>
                    <a:gd name="T16" fmla="*/ 76 w 640"/>
                    <a:gd name="T17" fmla="*/ 106 h 428"/>
                    <a:gd name="T18" fmla="*/ 104 w 640"/>
                    <a:gd name="T19" fmla="*/ 80 h 428"/>
                    <a:gd name="T20" fmla="*/ 150 w 640"/>
                    <a:gd name="T21" fmla="*/ 52 h 428"/>
                    <a:gd name="T22" fmla="*/ 210 w 640"/>
                    <a:gd name="T23" fmla="*/ 38 h 428"/>
                    <a:gd name="T24" fmla="*/ 236 w 640"/>
                    <a:gd name="T25" fmla="*/ 38 h 428"/>
                    <a:gd name="T26" fmla="*/ 268 w 640"/>
                    <a:gd name="T27" fmla="*/ 16 h 428"/>
                    <a:gd name="T28" fmla="*/ 294 w 640"/>
                    <a:gd name="T29" fmla="*/ 12 h 428"/>
                    <a:gd name="T30" fmla="*/ 308 w 640"/>
                    <a:gd name="T31" fmla="*/ 36 h 428"/>
                    <a:gd name="T32" fmla="*/ 308 w 640"/>
                    <a:gd name="T33" fmla="*/ 80 h 428"/>
                    <a:gd name="T34" fmla="*/ 360 w 640"/>
                    <a:gd name="T35" fmla="*/ 108 h 428"/>
                    <a:gd name="T36" fmla="*/ 384 w 640"/>
                    <a:gd name="T37" fmla="*/ 110 h 428"/>
                    <a:gd name="T38" fmla="*/ 432 w 640"/>
                    <a:gd name="T39" fmla="*/ 38 h 428"/>
                    <a:gd name="T40" fmla="*/ 452 w 640"/>
                    <a:gd name="T41" fmla="*/ 24 h 428"/>
                    <a:gd name="T42" fmla="*/ 492 w 640"/>
                    <a:gd name="T43" fmla="*/ 16 h 428"/>
                    <a:gd name="T44" fmla="*/ 536 w 640"/>
                    <a:gd name="T45" fmla="*/ 34 h 428"/>
                    <a:gd name="T46" fmla="*/ 640 w 640"/>
                    <a:gd name="T47" fmla="*/ 36 h 428"/>
                    <a:gd name="T48" fmla="*/ 636 w 640"/>
                    <a:gd name="T49" fmla="*/ 46 h 428"/>
                    <a:gd name="T50" fmla="*/ 632 w 640"/>
                    <a:gd name="T51" fmla="*/ 76 h 428"/>
                    <a:gd name="T52" fmla="*/ 570 w 640"/>
                    <a:gd name="T53" fmla="*/ 96 h 428"/>
                    <a:gd name="T54" fmla="*/ 514 w 640"/>
                    <a:gd name="T55" fmla="*/ 136 h 428"/>
                    <a:gd name="T56" fmla="*/ 500 w 640"/>
                    <a:gd name="T57" fmla="*/ 160 h 428"/>
                    <a:gd name="T58" fmla="*/ 472 w 640"/>
                    <a:gd name="T59" fmla="*/ 178 h 428"/>
                    <a:gd name="T60" fmla="*/ 446 w 640"/>
                    <a:gd name="T61" fmla="*/ 188 h 428"/>
                    <a:gd name="T62" fmla="*/ 438 w 640"/>
                    <a:gd name="T63" fmla="*/ 228 h 428"/>
                    <a:gd name="T64" fmla="*/ 418 w 640"/>
                    <a:gd name="T65" fmla="*/ 252 h 428"/>
                    <a:gd name="T66" fmla="*/ 400 w 640"/>
                    <a:gd name="T67" fmla="*/ 276 h 428"/>
                    <a:gd name="T68" fmla="*/ 390 w 640"/>
                    <a:gd name="T69" fmla="*/ 324 h 428"/>
                    <a:gd name="T70" fmla="*/ 374 w 640"/>
                    <a:gd name="T71" fmla="*/ 326 h 428"/>
                    <a:gd name="T72" fmla="*/ 350 w 640"/>
                    <a:gd name="T73" fmla="*/ 342 h 428"/>
                    <a:gd name="T74" fmla="*/ 338 w 640"/>
                    <a:gd name="T75" fmla="*/ 366 h 428"/>
                    <a:gd name="T76" fmla="*/ 322 w 640"/>
                    <a:gd name="T77" fmla="*/ 400 h 428"/>
                    <a:gd name="T78" fmla="*/ 314 w 640"/>
                    <a:gd name="T79" fmla="*/ 400 h 428"/>
                    <a:gd name="T80" fmla="*/ 304 w 640"/>
                    <a:gd name="T81" fmla="*/ 392 h 428"/>
                    <a:gd name="T82" fmla="*/ 274 w 640"/>
                    <a:gd name="T83" fmla="*/ 404 h 428"/>
                    <a:gd name="T84" fmla="*/ 250 w 640"/>
                    <a:gd name="T85" fmla="*/ 422 h 428"/>
                    <a:gd name="T86" fmla="*/ 214 w 640"/>
                    <a:gd name="T87" fmla="*/ 416 h 428"/>
                    <a:gd name="T88" fmla="*/ 208 w 640"/>
                    <a:gd name="T89" fmla="*/ 404 h 428"/>
                    <a:gd name="T90" fmla="*/ 142 w 640"/>
                    <a:gd name="T91" fmla="*/ 362 h 428"/>
                    <a:gd name="T92" fmla="*/ 138 w 640"/>
                    <a:gd name="T93" fmla="*/ 380 h 428"/>
                    <a:gd name="T94" fmla="*/ 126 w 640"/>
                    <a:gd name="T95" fmla="*/ 406 h 428"/>
                    <a:gd name="T96" fmla="*/ 108 w 640"/>
                    <a:gd name="T97" fmla="*/ 418 h 428"/>
                    <a:gd name="T98" fmla="*/ 86 w 640"/>
                    <a:gd name="T99" fmla="*/ 422 h 4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40"/>
                    <a:gd name="T151" fmla="*/ 0 h 428"/>
                    <a:gd name="T152" fmla="*/ 640 w 640"/>
                    <a:gd name="T153" fmla="*/ 428 h 42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40" h="428">
                      <a:moveTo>
                        <a:pt x="70" y="428"/>
                      </a:moveTo>
                      <a:lnTo>
                        <a:pt x="70" y="428"/>
                      </a:lnTo>
                      <a:lnTo>
                        <a:pt x="42" y="410"/>
                      </a:lnTo>
                      <a:lnTo>
                        <a:pt x="0" y="372"/>
                      </a:lnTo>
                      <a:lnTo>
                        <a:pt x="10" y="352"/>
                      </a:lnTo>
                      <a:lnTo>
                        <a:pt x="26" y="338"/>
                      </a:lnTo>
                      <a:lnTo>
                        <a:pt x="32" y="330"/>
                      </a:lnTo>
                      <a:lnTo>
                        <a:pt x="38" y="322"/>
                      </a:lnTo>
                      <a:lnTo>
                        <a:pt x="38" y="288"/>
                      </a:lnTo>
                      <a:lnTo>
                        <a:pt x="26" y="244"/>
                      </a:lnTo>
                      <a:lnTo>
                        <a:pt x="18" y="220"/>
                      </a:lnTo>
                      <a:lnTo>
                        <a:pt x="12" y="208"/>
                      </a:lnTo>
                      <a:lnTo>
                        <a:pt x="12" y="186"/>
                      </a:lnTo>
                      <a:lnTo>
                        <a:pt x="14" y="180"/>
                      </a:lnTo>
                      <a:lnTo>
                        <a:pt x="20" y="174"/>
                      </a:lnTo>
                      <a:lnTo>
                        <a:pt x="30" y="156"/>
                      </a:lnTo>
                      <a:lnTo>
                        <a:pt x="42" y="144"/>
                      </a:lnTo>
                      <a:lnTo>
                        <a:pt x="68" y="118"/>
                      </a:lnTo>
                      <a:lnTo>
                        <a:pt x="76" y="106"/>
                      </a:lnTo>
                      <a:lnTo>
                        <a:pt x="84" y="96"/>
                      </a:lnTo>
                      <a:lnTo>
                        <a:pt x="92" y="88"/>
                      </a:lnTo>
                      <a:lnTo>
                        <a:pt x="104" y="80"/>
                      </a:lnTo>
                      <a:lnTo>
                        <a:pt x="126" y="66"/>
                      </a:lnTo>
                      <a:lnTo>
                        <a:pt x="150" y="52"/>
                      </a:lnTo>
                      <a:lnTo>
                        <a:pt x="202" y="0"/>
                      </a:lnTo>
                      <a:lnTo>
                        <a:pt x="210" y="38"/>
                      </a:lnTo>
                      <a:lnTo>
                        <a:pt x="236" y="38"/>
                      </a:lnTo>
                      <a:lnTo>
                        <a:pt x="248" y="16"/>
                      </a:lnTo>
                      <a:lnTo>
                        <a:pt x="268" y="16"/>
                      </a:lnTo>
                      <a:lnTo>
                        <a:pt x="282" y="16"/>
                      </a:lnTo>
                      <a:lnTo>
                        <a:pt x="294" y="12"/>
                      </a:lnTo>
                      <a:lnTo>
                        <a:pt x="294" y="16"/>
                      </a:lnTo>
                      <a:lnTo>
                        <a:pt x="298" y="22"/>
                      </a:lnTo>
                      <a:lnTo>
                        <a:pt x="308" y="36"/>
                      </a:lnTo>
                      <a:lnTo>
                        <a:pt x="308" y="80"/>
                      </a:lnTo>
                      <a:lnTo>
                        <a:pt x="322" y="90"/>
                      </a:lnTo>
                      <a:lnTo>
                        <a:pt x="340" y="100"/>
                      </a:lnTo>
                      <a:lnTo>
                        <a:pt x="360" y="108"/>
                      </a:lnTo>
                      <a:lnTo>
                        <a:pt x="372" y="110"/>
                      </a:lnTo>
                      <a:lnTo>
                        <a:pt x="384" y="110"/>
                      </a:lnTo>
                      <a:lnTo>
                        <a:pt x="424" y="48"/>
                      </a:lnTo>
                      <a:lnTo>
                        <a:pt x="432" y="38"/>
                      </a:lnTo>
                      <a:lnTo>
                        <a:pt x="440" y="30"/>
                      </a:lnTo>
                      <a:lnTo>
                        <a:pt x="452" y="24"/>
                      </a:lnTo>
                      <a:lnTo>
                        <a:pt x="462" y="18"/>
                      </a:lnTo>
                      <a:lnTo>
                        <a:pt x="476" y="16"/>
                      </a:lnTo>
                      <a:lnTo>
                        <a:pt x="492" y="16"/>
                      </a:lnTo>
                      <a:lnTo>
                        <a:pt x="536" y="34"/>
                      </a:lnTo>
                      <a:lnTo>
                        <a:pt x="632" y="32"/>
                      </a:lnTo>
                      <a:lnTo>
                        <a:pt x="640" y="36"/>
                      </a:lnTo>
                      <a:lnTo>
                        <a:pt x="636" y="40"/>
                      </a:lnTo>
                      <a:lnTo>
                        <a:pt x="636" y="46"/>
                      </a:lnTo>
                      <a:lnTo>
                        <a:pt x="632" y="76"/>
                      </a:lnTo>
                      <a:lnTo>
                        <a:pt x="598" y="80"/>
                      </a:lnTo>
                      <a:lnTo>
                        <a:pt x="570" y="96"/>
                      </a:lnTo>
                      <a:lnTo>
                        <a:pt x="540" y="114"/>
                      </a:lnTo>
                      <a:lnTo>
                        <a:pt x="526" y="124"/>
                      </a:lnTo>
                      <a:lnTo>
                        <a:pt x="514" y="136"/>
                      </a:lnTo>
                      <a:lnTo>
                        <a:pt x="506" y="148"/>
                      </a:lnTo>
                      <a:lnTo>
                        <a:pt x="500" y="160"/>
                      </a:lnTo>
                      <a:lnTo>
                        <a:pt x="478" y="170"/>
                      </a:lnTo>
                      <a:lnTo>
                        <a:pt x="472" y="178"/>
                      </a:lnTo>
                      <a:lnTo>
                        <a:pt x="464" y="182"/>
                      </a:lnTo>
                      <a:lnTo>
                        <a:pt x="446" y="188"/>
                      </a:lnTo>
                      <a:lnTo>
                        <a:pt x="440" y="194"/>
                      </a:lnTo>
                      <a:lnTo>
                        <a:pt x="438" y="228"/>
                      </a:lnTo>
                      <a:lnTo>
                        <a:pt x="430" y="240"/>
                      </a:lnTo>
                      <a:lnTo>
                        <a:pt x="418" y="252"/>
                      </a:lnTo>
                      <a:lnTo>
                        <a:pt x="408" y="264"/>
                      </a:lnTo>
                      <a:lnTo>
                        <a:pt x="400" y="276"/>
                      </a:lnTo>
                      <a:lnTo>
                        <a:pt x="400" y="298"/>
                      </a:lnTo>
                      <a:lnTo>
                        <a:pt x="396" y="312"/>
                      </a:lnTo>
                      <a:lnTo>
                        <a:pt x="390" y="324"/>
                      </a:lnTo>
                      <a:lnTo>
                        <a:pt x="382" y="324"/>
                      </a:lnTo>
                      <a:lnTo>
                        <a:pt x="374" y="326"/>
                      </a:lnTo>
                      <a:lnTo>
                        <a:pt x="366" y="328"/>
                      </a:lnTo>
                      <a:lnTo>
                        <a:pt x="360" y="332"/>
                      </a:lnTo>
                      <a:lnTo>
                        <a:pt x="350" y="342"/>
                      </a:lnTo>
                      <a:lnTo>
                        <a:pt x="342" y="352"/>
                      </a:lnTo>
                      <a:lnTo>
                        <a:pt x="338" y="366"/>
                      </a:lnTo>
                      <a:lnTo>
                        <a:pt x="334" y="380"/>
                      </a:lnTo>
                      <a:lnTo>
                        <a:pt x="326" y="394"/>
                      </a:lnTo>
                      <a:lnTo>
                        <a:pt x="322" y="400"/>
                      </a:lnTo>
                      <a:lnTo>
                        <a:pt x="314" y="404"/>
                      </a:lnTo>
                      <a:lnTo>
                        <a:pt x="314" y="400"/>
                      </a:lnTo>
                      <a:lnTo>
                        <a:pt x="304" y="392"/>
                      </a:lnTo>
                      <a:lnTo>
                        <a:pt x="286" y="390"/>
                      </a:lnTo>
                      <a:lnTo>
                        <a:pt x="274" y="404"/>
                      </a:lnTo>
                      <a:lnTo>
                        <a:pt x="262" y="420"/>
                      </a:lnTo>
                      <a:lnTo>
                        <a:pt x="250" y="422"/>
                      </a:lnTo>
                      <a:lnTo>
                        <a:pt x="236" y="422"/>
                      </a:lnTo>
                      <a:lnTo>
                        <a:pt x="222" y="420"/>
                      </a:lnTo>
                      <a:lnTo>
                        <a:pt x="214" y="416"/>
                      </a:lnTo>
                      <a:lnTo>
                        <a:pt x="208" y="404"/>
                      </a:lnTo>
                      <a:lnTo>
                        <a:pt x="168" y="364"/>
                      </a:lnTo>
                      <a:lnTo>
                        <a:pt x="142" y="362"/>
                      </a:lnTo>
                      <a:lnTo>
                        <a:pt x="140" y="370"/>
                      </a:lnTo>
                      <a:lnTo>
                        <a:pt x="138" y="380"/>
                      </a:lnTo>
                      <a:lnTo>
                        <a:pt x="136" y="404"/>
                      </a:lnTo>
                      <a:lnTo>
                        <a:pt x="126" y="406"/>
                      </a:lnTo>
                      <a:lnTo>
                        <a:pt x="118" y="410"/>
                      </a:lnTo>
                      <a:lnTo>
                        <a:pt x="112" y="414"/>
                      </a:lnTo>
                      <a:lnTo>
                        <a:pt x="108" y="418"/>
                      </a:lnTo>
                      <a:lnTo>
                        <a:pt x="96" y="420"/>
                      </a:lnTo>
                      <a:lnTo>
                        <a:pt x="86" y="422"/>
                      </a:lnTo>
                      <a:lnTo>
                        <a:pt x="70" y="42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" name="Freeform 29"/>
                <p:cNvSpPr/>
                <p:nvPr/>
              </p:nvSpPr>
              <p:spPr bwMode="auto">
                <a:xfrm>
                  <a:off x="4699557" y="2445356"/>
                  <a:ext cx="334924" cy="520608"/>
                </a:xfrm>
                <a:custGeom>
                  <a:avLst/>
                  <a:gdLst>
                    <a:gd name="T0" fmla="*/ 106 w 276"/>
                    <a:gd name="T1" fmla="*/ 398 h 430"/>
                    <a:gd name="T2" fmla="*/ 98 w 276"/>
                    <a:gd name="T3" fmla="*/ 364 h 430"/>
                    <a:gd name="T4" fmla="*/ 92 w 276"/>
                    <a:gd name="T5" fmla="*/ 318 h 430"/>
                    <a:gd name="T6" fmla="*/ 86 w 276"/>
                    <a:gd name="T7" fmla="*/ 280 h 430"/>
                    <a:gd name="T8" fmla="*/ 52 w 276"/>
                    <a:gd name="T9" fmla="*/ 240 h 430"/>
                    <a:gd name="T10" fmla="*/ 26 w 276"/>
                    <a:gd name="T11" fmla="*/ 214 h 430"/>
                    <a:gd name="T12" fmla="*/ 0 w 276"/>
                    <a:gd name="T13" fmla="*/ 200 h 430"/>
                    <a:gd name="T14" fmla="*/ 4 w 276"/>
                    <a:gd name="T15" fmla="*/ 196 h 430"/>
                    <a:gd name="T16" fmla="*/ 28 w 276"/>
                    <a:gd name="T17" fmla="*/ 186 h 430"/>
                    <a:gd name="T18" fmla="*/ 68 w 276"/>
                    <a:gd name="T19" fmla="*/ 180 h 430"/>
                    <a:gd name="T20" fmla="*/ 84 w 276"/>
                    <a:gd name="T21" fmla="*/ 166 h 430"/>
                    <a:gd name="T22" fmla="*/ 112 w 276"/>
                    <a:gd name="T23" fmla="*/ 160 h 430"/>
                    <a:gd name="T24" fmla="*/ 130 w 276"/>
                    <a:gd name="T25" fmla="*/ 138 h 430"/>
                    <a:gd name="T26" fmla="*/ 128 w 276"/>
                    <a:gd name="T27" fmla="*/ 98 h 430"/>
                    <a:gd name="T28" fmla="*/ 158 w 276"/>
                    <a:gd name="T29" fmla="*/ 42 h 430"/>
                    <a:gd name="T30" fmla="*/ 162 w 276"/>
                    <a:gd name="T31" fmla="*/ 12 h 430"/>
                    <a:gd name="T32" fmla="*/ 170 w 276"/>
                    <a:gd name="T33" fmla="*/ 10 h 430"/>
                    <a:gd name="T34" fmla="*/ 190 w 276"/>
                    <a:gd name="T35" fmla="*/ 2 h 430"/>
                    <a:gd name="T36" fmla="*/ 204 w 276"/>
                    <a:gd name="T37" fmla="*/ 0 h 430"/>
                    <a:gd name="T38" fmla="*/ 220 w 276"/>
                    <a:gd name="T39" fmla="*/ 6 h 430"/>
                    <a:gd name="T40" fmla="*/ 226 w 276"/>
                    <a:gd name="T41" fmla="*/ 22 h 430"/>
                    <a:gd name="T42" fmla="*/ 218 w 276"/>
                    <a:gd name="T43" fmla="*/ 40 h 430"/>
                    <a:gd name="T44" fmla="*/ 212 w 276"/>
                    <a:gd name="T45" fmla="*/ 58 h 430"/>
                    <a:gd name="T46" fmla="*/ 196 w 276"/>
                    <a:gd name="T47" fmla="*/ 82 h 430"/>
                    <a:gd name="T48" fmla="*/ 192 w 276"/>
                    <a:gd name="T49" fmla="*/ 108 h 430"/>
                    <a:gd name="T50" fmla="*/ 194 w 276"/>
                    <a:gd name="T51" fmla="*/ 132 h 430"/>
                    <a:gd name="T52" fmla="*/ 232 w 276"/>
                    <a:gd name="T53" fmla="*/ 138 h 430"/>
                    <a:gd name="T54" fmla="*/ 248 w 276"/>
                    <a:gd name="T55" fmla="*/ 154 h 430"/>
                    <a:gd name="T56" fmla="*/ 268 w 276"/>
                    <a:gd name="T57" fmla="*/ 168 h 430"/>
                    <a:gd name="T58" fmla="*/ 276 w 276"/>
                    <a:gd name="T59" fmla="*/ 170 h 430"/>
                    <a:gd name="T60" fmla="*/ 270 w 276"/>
                    <a:gd name="T61" fmla="*/ 184 h 430"/>
                    <a:gd name="T62" fmla="*/ 258 w 276"/>
                    <a:gd name="T63" fmla="*/ 198 h 430"/>
                    <a:gd name="T64" fmla="*/ 252 w 276"/>
                    <a:gd name="T65" fmla="*/ 206 h 430"/>
                    <a:gd name="T66" fmla="*/ 228 w 276"/>
                    <a:gd name="T67" fmla="*/ 226 h 430"/>
                    <a:gd name="T68" fmla="*/ 216 w 276"/>
                    <a:gd name="T69" fmla="*/ 228 h 430"/>
                    <a:gd name="T70" fmla="*/ 202 w 276"/>
                    <a:gd name="T71" fmla="*/ 232 h 430"/>
                    <a:gd name="T72" fmla="*/ 202 w 276"/>
                    <a:gd name="T73" fmla="*/ 248 h 430"/>
                    <a:gd name="T74" fmla="*/ 198 w 276"/>
                    <a:gd name="T75" fmla="*/ 270 h 430"/>
                    <a:gd name="T76" fmla="*/ 188 w 276"/>
                    <a:gd name="T77" fmla="*/ 284 h 430"/>
                    <a:gd name="T78" fmla="*/ 180 w 276"/>
                    <a:gd name="T79" fmla="*/ 308 h 430"/>
                    <a:gd name="T80" fmla="*/ 178 w 276"/>
                    <a:gd name="T81" fmla="*/ 332 h 430"/>
                    <a:gd name="T82" fmla="*/ 194 w 276"/>
                    <a:gd name="T83" fmla="*/ 346 h 430"/>
                    <a:gd name="T84" fmla="*/ 214 w 276"/>
                    <a:gd name="T85" fmla="*/ 352 h 430"/>
                    <a:gd name="T86" fmla="*/ 222 w 276"/>
                    <a:gd name="T87" fmla="*/ 364 h 430"/>
                    <a:gd name="T88" fmla="*/ 222 w 276"/>
                    <a:gd name="T89" fmla="*/ 382 h 430"/>
                    <a:gd name="T90" fmla="*/ 216 w 276"/>
                    <a:gd name="T91" fmla="*/ 394 h 430"/>
                    <a:gd name="T92" fmla="*/ 198 w 276"/>
                    <a:gd name="T93" fmla="*/ 400 h 430"/>
                    <a:gd name="T94" fmla="*/ 184 w 276"/>
                    <a:gd name="T95" fmla="*/ 406 h 430"/>
                    <a:gd name="T96" fmla="*/ 154 w 276"/>
                    <a:gd name="T97" fmla="*/ 430 h 430"/>
                    <a:gd name="T98" fmla="*/ 142 w 276"/>
                    <a:gd name="T99" fmla="*/ 428 h 430"/>
                    <a:gd name="T100" fmla="*/ 106 w 276"/>
                    <a:gd name="T101" fmla="*/ 398 h 43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76"/>
                    <a:gd name="T154" fmla="*/ 0 h 430"/>
                    <a:gd name="T155" fmla="*/ 276 w 276"/>
                    <a:gd name="T156" fmla="*/ 430 h 43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76" h="430">
                      <a:moveTo>
                        <a:pt x="106" y="398"/>
                      </a:moveTo>
                      <a:lnTo>
                        <a:pt x="106" y="398"/>
                      </a:lnTo>
                      <a:lnTo>
                        <a:pt x="98" y="364"/>
                      </a:lnTo>
                      <a:lnTo>
                        <a:pt x="96" y="340"/>
                      </a:lnTo>
                      <a:lnTo>
                        <a:pt x="92" y="318"/>
                      </a:lnTo>
                      <a:lnTo>
                        <a:pt x="86" y="280"/>
                      </a:lnTo>
                      <a:lnTo>
                        <a:pt x="68" y="258"/>
                      </a:lnTo>
                      <a:lnTo>
                        <a:pt x="52" y="240"/>
                      </a:lnTo>
                      <a:lnTo>
                        <a:pt x="36" y="226"/>
                      </a:lnTo>
                      <a:lnTo>
                        <a:pt x="26" y="214"/>
                      </a:lnTo>
                      <a:lnTo>
                        <a:pt x="0" y="200"/>
                      </a:lnTo>
                      <a:lnTo>
                        <a:pt x="4" y="196"/>
                      </a:lnTo>
                      <a:lnTo>
                        <a:pt x="10" y="192"/>
                      </a:lnTo>
                      <a:lnTo>
                        <a:pt x="28" y="186"/>
                      </a:lnTo>
                      <a:lnTo>
                        <a:pt x="68" y="180"/>
                      </a:lnTo>
                      <a:lnTo>
                        <a:pt x="78" y="170"/>
                      </a:lnTo>
                      <a:lnTo>
                        <a:pt x="84" y="166"/>
                      </a:lnTo>
                      <a:lnTo>
                        <a:pt x="94" y="162"/>
                      </a:lnTo>
                      <a:lnTo>
                        <a:pt x="112" y="160"/>
                      </a:lnTo>
                      <a:lnTo>
                        <a:pt x="130" y="138"/>
                      </a:lnTo>
                      <a:lnTo>
                        <a:pt x="128" y="98"/>
                      </a:lnTo>
                      <a:lnTo>
                        <a:pt x="158" y="42"/>
                      </a:lnTo>
                      <a:lnTo>
                        <a:pt x="162" y="12"/>
                      </a:lnTo>
                      <a:lnTo>
                        <a:pt x="170" y="10"/>
                      </a:lnTo>
                      <a:lnTo>
                        <a:pt x="176" y="8"/>
                      </a:lnTo>
                      <a:lnTo>
                        <a:pt x="190" y="2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12" y="2"/>
                      </a:lnTo>
                      <a:lnTo>
                        <a:pt x="220" y="6"/>
                      </a:lnTo>
                      <a:lnTo>
                        <a:pt x="226" y="22"/>
                      </a:lnTo>
                      <a:lnTo>
                        <a:pt x="218" y="40"/>
                      </a:lnTo>
                      <a:lnTo>
                        <a:pt x="212" y="58"/>
                      </a:lnTo>
                      <a:lnTo>
                        <a:pt x="198" y="74"/>
                      </a:lnTo>
                      <a:lnTo>
                        <a:pt x="196" y="82"/>
                      </a:lnTo>
                      <a:lnTo>
                        <a:pt x="192" y="90"/>
                      </a:lnTo>
                      <a:lnTo>
                        <a:pt x="192" y="108"/>
                      </a:lnTo>
                      <a:lnTo>
                        <a:pt x="194" y="132"/>
                      </a:lnTo>
                      <a:lnTo>
                        <a:pt x="232" y="138"/>
                      </a:lnTo>
                      <a:lnTo>
                        <a:pt x="238" y="146"/>
                      </a:lnTo>
                      <a:lnTo>
                        <a:pt x="248" y="154"/>
                      </a:lnTo>
                      <a:lnTo>
                        <a:pt x="260" y="164"/>
                      </a:lnTo>
                      <a:lnTo>
                        <a:pt x="268" y="168"/>
                      </a:lnTo>
                      <a:lnTo>
                        <a:pt x="276" y="170"/>
                      </a:lnTo>
                      <a:lnTo>
                        <a:pt x="274" y="176"/>
                      </a:lnTo>
                      <a:lnTo>
                        <a:pt x="270" y="184"/>
                      </a:lnTo>
                      <a:lnTo>
                        <a:pt x="264" y="192"/>
                      </a:lnTo>
                      <a:lnTo>
                        <a:pt x="258" y="198"/>
                      </a:lnTo>
                      <a:lnTo>
                        <a:pt x="252" y="206"/>
                      </a:lnTo>
                      <a:lnTo>
                        <a:pt x="244" y="214"/>
                      </a:lnTo>
                      <a:lnTo>
                        <a:pt x="228" y="226"/>
                      </a:lnTo>
                      <a:lnTo>
                        <a:pt x="216" y="228"/>
                      </a:lnTo>
                      <a:lnTo>
                        <a:pt x="206" y="228"/>
                      </a:lnTo>
                      <a:lnTo>
                        <a:pt x="202" y="232"/>
                      </a:lnTo>
                      <a:lnTo>
                        <a:pt x="200" y="236"/>
                      </a:lnTo>
                      <a:lnTo>
                        <a:pt x="202" y="248"/>
                      </a:lnTo>
                      <a:lnTo>
                        <a:pt x="200" y="258"/>
                      </a:lnTo>
                      <a:lnTo>
                        <a:pt x="198" y="270"/>
                      </a:lnTo>
                      <a:lnTo>
                        <a:pt x="188" y="284"/>
                      </a:lnTo>
                      <a:lnTo>
                        <a:pt x="182" y="296"/>
                      </a:lnTo>
                      <a:lnTo>
                        <a:pt x="180" y="308"/>
                      </a:lnTo>
                      <a:lnTo>
                        <a:pt x="178" y="332"/>
                      </a:lnTo>
                      <a:lnTo>
                        <a:pt x="194" y="346"/>
                      </a:lnTo>
                      <a:lnTo>
                        <a:pt x="202" y="348"/>
                      </a:lnTo>
                      <a:lnTo>
                        <a:pt x="214" y="352"/>
                      </a:lnTo>
                      <a:lnTo>
                        <a:pt x="218" y="358"/>
                      </a:lnTo>
                      <a:lnTo>
                        <a:pt x="222" y="364"/>
                      </a:lnTo>
                      <a:lnTo>
                        <a:pt x="224" y="372"/>
                      </a:lnTo>
                      <a:lnTo>
                        <a:pt x="222" y="382"/>
                      </a:lnTo>
                      <a:lnTo>
                        <a:pt x="216" y="394"/>
                      </a:lnTo>
                      <a:lnTo>
                        <a:pt x="198" y="400"/>
                      </a:lnTo>
                      <a:lnTo>
                        <a:pt x="184" y="406"/>
                      </a:lnTo>
                      <a:lnTo>
                        <a:pt x="160" y="426"/>
                      </a:lnTo>
                      <a:lnTo>
                        <a:pt x="154" y="430"/>
                      </a:lnTo>
                      <a:lnTo>
                        <a:pt x="148" y="430"/>
                      </a:lnTo>
                      <a:lnTo>
                        <a:pt x="142" y="428"/>
                      </a:lnTo>
                      <a:lnTo>
                        <a:pt x="134" y="422"/>
                      </a:lnTo>
                      <a:lnTo>
                        <a:pt x="106" y="39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Freeform 30"/>
                <p:cNvSpPr/>
                <p:nvPr/>
              </p:nvSpPr>
              <p:spPr bwMode="auto">
                <a:xfrm>
                  <a:off x="5708321" y="1908663"/>
                  <a:ext cx="650432" cy="929830"/>
                </a:xfrm>
                <a:custGeom>
                  <a:avLst/>
                  <a:gdLst>
                    <a:gd name="T0" fmla="*/ 108 w 536"/>
                    <a:gd name="T1" fmla="*/ 754 h 768"/>
                    <a:gd name="T2" fmla="*/ 22 w 536"/>
                    <a:gd name="T3" fmla="*/ 720 h 768"/>
                    <a:gd name="T4" fmla="*/ 52 w 536"/>
                    <a:gd name="T5" fmla="*/ 664 h 768"/>
                    <a:gd name="T6" fmla="*/ 58 w 536"/>
                    <a:gd name="T7" fmla="*/ 572 h 768"/>
                    <a:gd name="T8" fmla="*/ 6 w 536"/>
                    <a:gd name="T9" fmla="*/ 508 h 768"/>
                    <a:gd name="T10" fmla="*/ 32 w 536"/>
                    <a:gd name="T11" fmla="*/ 458 h 768"/>
                    <a:gd name="T12" fmla="*/ 78 w 536"/>
                    <a:gd name="T13" fmla="*/ 412 h 768"/>
                    <a:gd name="T14" fmla="*/ 40 w 536"/>
                    <a:gd name="T15" fmla="*/ 334 h 768"/>
                    <a:gd name="T16" fmla="*/ 18 w 536"/>
                    <a:gd name="T17" fmla="*/ 316 h 768"/>
                    <a:gd name="T18" fmla="*/ 46 w 536"/>
                    <a:gd name="T19" fmla="*/ 282 h 768"/>
                    <a:gd name="T20" fmla="*/ 24 w 536"/>
                    <a:gd name="T21" fmla="*/ 236 h 768"/>
                    <a:gd name="T22" fmla="*/ 0 w 536"/>
                    <a:gd name="T23" fmla="*/ 164 h 768"/>
                    <a:gd name="T24" fmla="*/ 28 w 536"/>
                    <a:gd name="T25" fmla="*/ 142 h 768"/>
                    <a:gd name="T26" fmla="*/ 44 w 536"/>
                    <a:gd name="T27" fmla="*/ 84 h 768"/>
                    <a:gd name="T28" fmla="*/ 70 w 536"/>
                    <a:gd name="T29" fmla="*/ 88 h 768"/>
                    <a:gd name="T30" fmla="*/ 72 w 536"/>
                    <a:gd name="T31" fmla="*/ 118 h 768"/>
                    <a:gd name="T32" fmla="*/ 82 w 536"/>
                    <a:gd name="T33" fmla="*/ 150 h 768"/>
                    <a:gd name="T34" fmla="*/ 124 w 536"/>
                    <a:gd name="T35" fmla="*/ 154 h 768"/>
                    <a:gd name="T36" fmla="*/ 136 w 536"/>
                    <a:gd name="T37" fmla="*/ 134 h 768"/>
                    <a:gd name="T38" fmla="*/ 180 w 536"/>
                    <a:gd name="T39" fmla="*/ 106 h 768"/>
                    <a:gd name="T40" fmla="*/ 252 w 536"/>
                    <a:gd name="T41" fmla="*/ 92 h 768"/>
                    <a:gd name="T42" fmla="*/ 266 w 536"/>
                    <a:gd name="T43" fmla="*/ 22 h 768"/>
                    <a:gd name="T44" fmla="*/ 310 w 536"/>
                    <a:gd name="T45" fmla="*/ 0 h 768"/>
                    <a:gd name="T46" fmla="*/ 332 w 536"/>
                    <a:gd name="T47" fmla="*/ 40 h 768"/>
                    <a:gd name="T48" fmla="*/ 378 w 536"/>
                    <a:gd name="T49" fmla="*/ 128 h 768"/>
                    <a:gd name="T50" fmla="*/ 424 w 536"/>
                    <a:gd name="T51" fmla="*/ 138 h 768"/>
                    <a:gd name="T52" fmla="*/ 444 w 536"/>
                    <a:gd name="T53" fmla="*/ 152 h 768"/>
                    <a:gd name="T54" fmla="*/ 430 w 536"/>
                    <a:gd name="T55" fmla="*/ 188 h 768"/>
                    <a:gd name="T56" fmla="*/ 448 w 536"/>
                    <a:gd name="T57" fmla="*/ 210 h 768"/>
                    <a:gd name="T58" fmla="*/ 520 w 536"/>
                    <a:gd name="T59" fmla="*/ 250 h 768"/>
                    <a:gd name="T60" fmla="*/ 488 w 536"/>
                    <a:gd name="T61" fmla="*/ 330 h 768"/>
                    <a:gd name="T62" fmla="*/ 450 w 536"/>
                    <a:gd name="T63" fmla="*/ 370 h 768"/>
                    <a:gd name="T64" fmla="*/ 398 w 536"/>
                    <a:gd name="T65" fmla="*/ 384 h 768"/>
                    <a:gd name="T66" fmla="*/ 350 w 536"/>
                    <a:gd name="T67" fmla="*/ 340 h 768"/>
                    <a:gd name="T68" fmla="*/ 344 w 536"/>
                    <a:gd name="T69" fmla="*/ 288 h 768"/>
                    <a:gd name="T70" fmla="*/ 310 w 536"/>
                    <a:gd name="T71" fmla="*/ 252 h 768"/>
                    <a:gd name="T72" fmla="*/ 294 w 536"/>
                    <a:gd name="T73" fmla="*/ 200 h 768"/>
                    <a:gd name="T74" fmla="*/ 258 w 536"/>
                    <a:gd name="T75" fmla="*/ 184 h 768"/>
                    <a:gd name="T76" fmla="*/ 226 w 536"/>
                    <a:gd name="T77" fmla="*/ 190 h 768"/>
                    <a:gd name="T78" fmla="*/ 194 w 536"/>
                    <a:gd name="T79" fmla="*/ 228 h 768"/>
                    <a:gd name="T80" fmla="*/ 178 w 536"/>
                    <a:gd name="T81" fmla="*/ 266 h 768"/>
                    <a:gd name="T82" fmla="*/ 172 w 536"/>
                    <a:gd name="T83" fmla="*/ 298 h 768"/>
                    <a:gd name="T84" fmla="*/ 142 w 536"/>
                    <a:gd name="T85" fmla="*/ 314 h 768"/>
                    <a:gd name="T86" fmla="*/ 142 w 536"/>
                    <a:gd name="T87" fmla="*/ 360 h 768"/>
                    <a:gd name="T88" fmla="*/ 222 w 536"/>
                    <a:gd name="T89" fmla="*/ 346 h 768"/>
                    <a:gd name="T90" fmla="*/ 252 w 536"/>
                    <a:gd name="T91" fmla="*/ 342 h 768"/>
                    <a:gd name="T92" fmla="*/ 274 w 536"/>
                    <a:gd name="T93" fmla="*/ 360 h 768"/>
                    <a:gd name="T94" fmla="*/ 300 w 536"/>
                    <a:gd name="T95" fmla="*/ 436 h 768"/>
                    <a:gd name="T96" fmla="*/ 352 w 536"/>
                    <a:gd name="T97" fmla="*/ 468 h 768"/>
                    <a:gd name="T98" fmla="*/ 354 w 536"/>
                    <a:gd name="T99" fmla="*/ 512 h 768"/>
                    <a:gd name="T100" fmla="*/ 328 w 536"/>
                    <a:gd name="T101" fmla="*/ 540 h 768"/>
                    <a:gd name="T102" fmla="*/ 266 w 536"/>
                    <a:gd name="T103" fmla="*/ 582 h 768"/>
                    <a:gd name="T104" fmla="*/ 202 w 536"/>
                    <a:gd name="T105" fmla="*/ 650 h 768"/>
                    <a:gd name="T106" fmla="*/ 180 w 536"/>
                    <a:gd name="T107" fmla="*/ 730 h 76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36"/>
                    <a:gd name="T163" fmla="*/ 0 h 768"/>
                    <a:gd name="T164" fmla="*/ 536 w 536"/>
                    <a:gd name="T165" fmla="*/ 768 h 76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36" h="768">
                      <a:moveTo>
                        <a:pt x="192" y="768"/>
                      </a:moveTo>
                      <a:lnTo>
                        <a:pt x="192" y="768"/>
                      </a:lnTo>
                      <a:lnTo>
                        <a:pt x="178" y="754"/>
                      </a:lnTo>
                      <a:lnTo>
                        <a:pt x="108" y="754"/>
                      </a:lnTo>
                      <a:lnTo>
                        <a:pt x="44" y="740"/>
                      </a:lnTo>
                      <a:lnTo>
                        <a:pt x="32" y="730"/>
                      </a:lnTo>
                      <a:lnTo>
                        <a:pt x="22" y="720"/>
                      </a:lnTo>
                      <a:lnTo>
                        <a:pt x="16" y="712"/>
                      </a:lnTo>
                      <a:lnTo>
                        <a:pt x="14" y="708"/>
                      </a:lnTo>
                      <a:lnTo>
                        <a:pt x="52" y="664"/>
                      </a:lnTo>
                      <a:lnTo>
                        <a:pt x="62" y="630"/>
                      </a:lnTo>
                      <a:lnTo>
                        <a:pt x="66" y="608"/>
                      </a:lnTo>
                      <a:lnTo>
                        <a:pt x="64" y="588"/>
                      </a:lnTo>
                      <a:lnTo>
                        <a:pt x="58" y="572"/>
                      </a:lnTo>
                      <a:lnTo>
                        <a:pt x="50" y="558"/>
                      </a:lnTo>
                      <a:lnTo>
                        <a:pt x="42" y="544"/>
                      </a:lnTo>
                      <a:lnTo>
                        <a:pt x="30" y="532"/>
                      </a:lnTo>
                      <a:lnTo>
                        <a:pt x="6" y="508"/>
                      </a:lnTo>
                      <a:lnTo>
                        <a:pt x="6" y="494"/>
                      </a:lnTo>
                      <a:lnTo>
                        <a:pt x="10" y="482"/>
                      </a:lnTo>
                      <a:lnTo>
                        <a:pt x="16" y="474"/>
                      </a:lnTo>
                      <a:lnTo>
                        <a:pt x="22" y="464"/>
                      </a:lnTo>
                      <a:lnTo>
                        <a:pt x="32" y="458"/>
                      </a:lnTo>
                      <a:lnTo>
                        <a:pt x="40" y="450"/>
                      </a:lnTo>
                      <a:lnTo>
                        <a:pt x="62" y="438"/>
                      </a:lnTo>
                      <a:lnTo>
                        <a:pt x="78" y="412"/>
                      </a:lnTo>
                      <a:lnTo>
                        <a:pt x="78" y="382"/>
                      </a:lnTo>
                      <a:lnTo>
                        <a:pt x="64" y="362"/>
                      </a:lnTo>
                      <a:lnTo>
                        <a:pt x="52" y="346"/>
                      </a:lnTo>
                      <a:lnTo>
                        <a:pt x="40" y="334"/>
                      </a:lnTo>
                      <a:lnTo>
                        <a:pt x="26" y="322"/>
                      </a:lnTo>
                      <a:lnTo>
                        <a:pt x="18" y="320"/>
                      </a:lnTo>
                      <a:lnTo>
                        <a:pt x="18" y="316"/>
                      </a:lnTo>
                      <a:lnTo>
                        <a:pt x="38" y="300"/>
                      </a:lnTo>
                      <a:lnTo>
                        <a:pt x="44" y="288"/>
                      </a:lnTo>
                      <a:lnTo>
                        <a:pt x="46" y="282"/>
                      </a:lnTo>
                      <a:lnTo>
                        <a:pt x="48" y="276"/>
                      </a:lnTo>
                      <a:lnTo>
                        <a:pt x="24" y="256"/>
                      </a:lnTo>
                      <a:lnTo>
                        <a:pt x="24" y="236"/>
                      </a:lnTo>
                      <a:lnTo>
                        <a:pt x="10" y="220"/>
                      </a:lnTo>
                      <a:lnTo>
                        <a:pt x="0" y="208"/>
                      </a:lnTo>
                      <a:lnTo>
                        <a:pt x="0" y="164"/>
                      </a:lnTo>
                      <a:lnTo>
                        <a:pt x="16" y="146"/>
                      </a:lnTo>
                      <a:lnTo>
                        <a:pt x="22" y="144"/>
                      </a:lnTo>
                      <a:lnTo>
                        <a:pt x="28" y="142"/>
                      </a:lnTo>
                      <a:lnTo>
                        <a:pt x="34" y="140"/>
                      </a:lnTo>
                      <a:lnTo>
                        <a:pt x="34" y="94"/>
                      </a:lnTo>
                      <a:lnTo>
                        <a:pt x="44" y="84"/>
                      </a:lnTo>
                      <a:lnTo>
                        <a:pt x="50" y="80"/>
                      </a:lnTo>
                      <a:lnTo>
                        <a:pt x="58" y="78"/>
                      </a:lnTo>
                      <a:lnTo>
                        <a:pt x="64" y="82"/>
                      </a:lnTo>
                      <a:lnTo>
                        <a:pt x="70" y="88"/>
                      </a:lnTo>
                      <a:lnTo>
                        <a:pt x="76" y="98"/>
                      </a:lnTo>
                      <a:lnTo>
                        <a:pt x="78" y="104"/>
                      </a:lnTo>
                      <a:lnTo>
                        <a:pt x="80" y="112"/>
                      </a:lnTo>
                      <a:lnTo>
                        <a:pt x="72" y="118"/>
                      </a:lnTo>
                      <a:lnTo>
                        <a:pt x="68" y="124"/>
                      </a:lnTo>
                      <a:lnTo>
                        <a:pt x="68" y="130"/>
                      </a:lnTo>
                      <a:lnTo>
                        <a:pt x="70" y="136"/>
                      </a:lnTo>
                      <a:lnTo>
                        <a:pt x="76" y="142"/>
                      </a:lnTo>
                      <a:lnTo>
                        <a:pt x="82" y="150"/>
                      </a:lnTo>
                      <a:lnTo>
                        <a:pt x="98" y="164"/>
                      </a:lnTo>
                      <a:lnTo>
                        <a:pt x="108" y="164"/>
                      </a:lnTo>
                      <a:lnTo>
                        <a:pt x="124" y="154"/>
                      </a:lnTo>
                      <a:lnTo>
                        <a:pt x="124" y="148"/>
                      </a:lnTo>
                      <a:lnTo>
                        <a:pt x="128" y="142"/>
                      </a:lnTo>
                      <a:lnTo>
                        <a:pt x="132" y="138"/>
                      </a:lnTo>
                      <a:lnTo>
                        <a:pt x="136" y="134"/>
                      </a:lnTo>
                      <a:lnTo>
                        <a:pt x="148" y="126"/>
                      </a:lnTo>
                      <a:lnTo>
                        <a:pt x="162" y="120"/>
                      </a:lnTo>
                      <a:lnTo>
                        <a:pt x="170" y="110"/>
                      </a:lnTo>
                      <a:lnTo>
                        <a:pt x="180" y="106"/>
                      </a:lnTo>
                      <a:lnTo>
                        <a:pt x="190" y="104"/>
                      </a:lnTo>
                      <a:lnTo>
                        <a:pt x="202" y="102"/>
                      </a:lnTo>
                      <a:lnTo>
                        <a:pt x="228" y="100"/>
                      </a:lnTo>
                      <a:lnTo>
                        <a:pt x="240" y="98"/>
                      </a:lnTo>
                      <a:lnTo>
                        <a:pt x="252" y="92"/>
                      </a:lnTo>
                      <a:lnTo>
                        <a:pt x="250" y="40"/>
                      </a:lnTo>
                      <a:lnTo>
                        <a:pt x="258" y="30"/>
                      </a:lnTo>
                      <a:lnTo>
                        <a:pt x="266" y="22"/>
                      </a:lnTo>
                      <a:lnTo>
                        <a:pt x="288" y="8"/>
                      </a:lnTo>
                      <a:lnTo>
                        <a:pt x="296" y="2"/>
                      </a:lnTo>
                      <a:lnTo>
                        <a:pt x="304" y="0"/>
                      </a:lnTo>
                      <a:lnTo>
                        <a:pt x="310" y="0"/>
                      </a:lnTo>
                      <a:lnTo>
                        <a:pt x="314" y="4"/>
                      </a:lnTo>
                      <a:lnTo>
                        <a:pt x="318" y="10"/>
                      </a:lnTo>
                      <a:lnTo>
                        <a:pt x="322" y="18"/>
                      </a:lnTo>
                      <a:lnTo>
                        <a:pt x="332" y="40"/>
                      </a:lnTo>
                      <a:lnTo>
                        <a:pt x="370" y="100"/>
                      </a:lnTo>
                      <a:lnTo>
                        <a:pt x="372" y="112"/>
                      </a:lnTo>
                      <a:lnTo>
                        <a:pt x="374" y="122"/>
                      </a:lnTo>
                      <a:lnTo>
                        <a:pt x="378" y="128"/>
                      </a:lnTo>
                      <a:lnTo>
                        <a:pt x="382" y="132"/>
                      </a:lnTo>
                      <a:lnTo>
                        <a:pt x="388" y="136"/>
                      </a:lnTo>
                      <a:lnTo>
                        <a:pt x="398" y="140"/>
                      </a:lnTo>
                      <a:lnTo>
                        <a:pt x="424" y="138"/>
                      </a:lnTo>
                      <a:lnTo>
                        <a:pt x="442" y="138"/>
                      </a:lnTo>
                      <a:lnTo>
                        <a:pt x="458" y="140"/>
                      </a:lnTo>
                      <a:lnTo>
                        <a:pt x="450" y="146"/>
                      </a:lnTo>
                      <a:lnTo>
                        <a:pt x="444" y="152"/>
                      </a:lnTo>
                      <a:lnTo>
                        <a:pt x="436" y="158"/>
                      </a:lnTo>
                      <a:lnTo>
                        <a:pt x="430" y="166"/>
                      </a:lnTo>
                      <a:lnTo>
                        <a:pt x="430" y="178"/>
                      </a:lnTo>
                      <a:lnTo>
                        <a:pt x="430" y="188"/>
                      </a:lnTo>
                      <a:lnTo>
                        <a:pt x="432" y="192"/>
                      </a:lnTo>
                      <a:lnTo>
                        <a:pt x="436" y="198"/>
                      </a:lnTo>
                      <a:lnTo>
                        <a:pt x="440" y="204"/>
                      </a:lnTo>
                      <a:lnTo>
                        <a:pt x="448" y="210"/>
                      </a:lnTo>
                      <a:lnTo>
                        <a:pt x="458" y="212"/>
                      </a:lnTo>
                      <a:lnTo>
                        <a:pt x="466" y="216"/>
                      </a:lnTo>
                      <a:lnTo>
                        <a:pt x="482" y="226"/>
                      </a:lnTo>
                      <a:lnTo>
                        <a:pt x="500" y="238"/>
                      </a:lnTo>
                      <a:lnTo>
                        <a:pt x="520" y="250"/>
                      </a:lnTo>
                      <a:lnTo>
                        <a:pt x="536" y="264"/>
                      </a:lnTo>
                      <a:lnTo>
                        <a:pt x="488" y="330"/>
                      </a:lnTo>
                      <a:lnTo>
                        <a:pt x="486" y="336"/>
                      </a:lnTo>
                      <a:lnTo>
                        <a:pt x="482" y="344"/>
                      </a:lnTo>
                      <a:lnTo>
                        <a:pt x="476" y="352"/>
                      </a:lnTo>
                      <a:lnTo>
                        <a:pt x="468" y="358"/>
                      </a:lnTo>
                      <a:lnTo>
                        <a:pt x="450" y="370"/>
                      </a:lnTo>
                      <a:lnTo>
                        <a:pt x="436" y="376"/>
                      </a:lnTo>
                      <a:lnTo>
                        <a:pt x="416" y="380"/>
                      </a:lnTo>
                      <a:lnTo>
                        <a:pt x="398" y="384"/>
                      </a:lnTo>
                      <a:lnTo>
                        <a:pt x="382" y="372"/>
                      </a:lnTo>
                      <a:lnTo>
                        <a:pt x="370" y="360"/>
                      </a:lnTo>
                      <a:lnTo>
                        <a:pt x="360" y="348"/>
                      </a:lnTo>
                      <a:lnTo>
                        <a:pt x="350" y="340"/>
                      </a:lnTo>
                      <a:lnTo>
                        <a:pt x="346" y="332"/>
                      </a:lnTo>
                      <a:lnTo>
                        <a:pt x="346" y="324"/>
                      </a:lnTo>
                      <a:lnTo>
                        <a:pt x="346" y="308"/>
                      </a:lnTo>
                      <a:lnTo>
                        <a:pt x="344" y="294"/>
                      </a:lnTo>
                      <a:lnTo>
                        <a:pt x="344" y="288"/>
                      </a:lnTo>
                      <a:lnTo>
                        <a:pt x="342" y="284"/>
                      </a:lnTo>
                      <a:lnTo>
                        <a:pt x="310" y="272"/>
                      </a:lnTo>
                      <a:lnTo>
                        <a:pt x="310" y="252"/>
                      </a:lnTo>
                      <a:lnTo>
                        <a:pt x="312" y="232"/>
                      </a:lnTo>
                      <a:lnTo>
                        <a:pt x="314" y="214"/>
                      </a:lnTo>
                      <a:lnTo>
                        <a:pt x="314" y="202"/>
                      </a:lnTo>
                      <a:lnTo>
                        <a:pt x="294" y="200"/>
                      </a:lnTo>
                      <a:lnTo>
                        <a:pt x="278" y="198"/>
                      </a:lnTo>
                      <a:lnTo>
                        <a:pt x="270" y="196"/>
                      </a:lnTo>
                      <a:lnTo>
                        <a:pt x="264" y="192"/>
                      </a:lnTo>
                      <a:lnTo>
                        <a:pt x="260" y="188"/>
                      </a:lnTo>
                      <a:lnTo>
                        <a:pt x="258" y="184"/>
                      </a:lnTo>
                      <a:lnTo>
                        <a:pt x="238" y="184"/>
                      </a:lnTo>
                      <a:lnTo>
                        <a:pt x="232" y="184"/>
                      </a:lnTo>
                      <a:lnTo>
                        <a:pt x="228" y="186"/>
                      </a:lnTo>
                      <a:lnTo>
                        <a:pt x="226" y="190"/>
                      </a:lnTo>
                      <a:lnTo>
                        <a:pt x="224" y="196"/>
                      </a:lnTo>
                      <a:lnTo>
                        <a:pt x="220" y="214"/>
                      </a:lnTo>
                      <a:lnTo>
                        <a:pt x="206" y="220"/>
                      </a:lnTo>
                      <a:lnTo>
                        <a:pt x="194" y="228"/>
                      </a:lnTo>
                      <a:lnTo>
                        <a:pt x="172" y="244"/>
                      </a:lnTo>
                      <a:lnTo>
                        <a:pt x="172" y="250"/>
                      </a:lnTo>
                      <a:lnTo>
                        <a:pt x="174" y="258"/>
                      </a:lnTo>
                      <a:lnTo>
                        <a:pt x="178" y="266"/>
                      </a:lnTo>
                      <a:lnTo>
                        <a:pt x="184" y="278"/>
                      </a:lnTo>
                      <a:lnTo>
                        <a:pt x="182" y="286"/>
                      </a:lnTo>
                      <a:lnTo>
                        <a:pt x="176" y="292"/>
                      </a:lnTo>
                      <a:lnTo>
                        <a:pt x="172" y="298"/>
                      </a:lnTo>
                      <a:lnTo>
                        <a:pt x="164" y="300"/>
                      </a:lnTo>
                      <a:lnTo>
                        <a:pt x="152" y="306"/>
                      </a:lnTo>
                      <a:lnTo>
                        <a:pt x="146" y="310"/>
                      </a:lnTo>
                      <a:lnTo>
                        <a:pt x="142" y="314"/>
                      </a:lnTo>
                      <a:lnTo>
                        <a:pt x="142" y="326"/>
                      </a:lnTo>
                      <a:lnTo>
                        <a:pt x="140" y="338"/>
                      </a:lnTo>
                      <a:lnTo>
                        <a:pt x="138" y="350"/>
                      </a:lnTo>
                      <a:lnTo>
                        <a:pt x="140" y="356"/>
                      </a:lnTo>
                      <a:lnTo>
                        <a:pt x="142" y="360"/>
                      </a:lnTo>
                      <a:lnTo>
                        <a:pt x="206" y="360"/>
                      </a:lnTo>
                      <a:lnTo>
                        <a:pt x="214" y="352"/>
                      </a:lnTo>
                      <a:lnTo>
                        <a:pt x="222" y="346"/>
                      </a:lnTo>
                      <a:lnTo>
                        <a:pt x="228" y="342"/>
                      </a:lnTo>
                      <a:lnTo>
                        <a:pt x="234" y="342"/>
                      </a:lnTo>
                      <a:lnTo>
                        <a:pt x="242" y="340"/>
                      </a:lnTo>
                      <a:lnTo>
                        <a:pt x="252" y="342"/>
                      </a:lnTo>
                      <a:lnTo>
                        <a:pt x="256" y="348"/>
                      </a:lnTo>
                      <a:lnTo>
                        <a:pt x="260" y="350"/>
                      </a:lnTo>
                      <a:lnTo>
                        <a:pt x="266" y="356"/>
                      </a:lnTo>
                      <a:lnTo>
                        <a:pt x="274" y="360"/>
                      </a:lnTo>
                      <a:lnTo>
                        <a:pt x="282" y="378"/>
                      </a:lnTo>
                      <a:lnTo>
                        <a:pt x="290" y="422"/>
                      </a:lnTo>
                      <a:lnTo>
                        <a:pt x="300" y="436"/>
                      </a:lnTo>
                      <a:lnTo>
                        <a:pt x="314" y="448"/>
                      </a:lnTo>
                      <a:lnTo>
                        <a:pt x="330" y="460"/>
                      </a:lnTo>
                      <a:lnTo>
                        <a:pt x="340" y="464"/>
                      </a:lnTo>
                      <a:lnTo>
                        <a:pt x="352" y="468"/>
                      </a:lnTo>
                      <a:lnTo>
                        <a:pt x="372" y="502"/>
                      </a:lnTo>
                      <a:lnTo>
                        <a:pt x="368" y="502"/>
                      </a:lnTo>
                      <a:lnTo>
                        <a:pt x="362" y="504"/>
                      </a:lnTo>
                      <a:lnTo>
                        <a:pt x="354" y="512"/>
                      </a:lnTo>
                      <a:lnTo>
                        <a:pt x="346" y="520"/>
                      </a:lnTo>
                      <a:lnTo>
                        <a:pt x="340" y="526"/>
                      </a:lnTo>
                      <a:lnTo>
                        <a:pt x="336" y="534"/>
                      </a:lnTo>
                      <a:lnTo>
                        <a:pt x="328" y="540"/>
                      </a:lnTo>
                      <a:lnTo>
                        <a:pt x="312" y="554"/>
                      </a:lnTo>
                      <a:lnTo>
                        <a:pt x="296" y="564"/>
                      </a:lnTo>
                      <a:lnTo>
                        <a:pt x="280" y="570"/>
                      </a:lnTo>
                      <a:lnTo>
                        <a:pt x="266" y="582"/>
                      </a:lnTo>
                      <a:lnTo>
                        <a:pt x="254" y="592"/>
                      </a:lnTo>
                      <a:lnTo>
                        <a:pt x="244" y="606"/>
                      </a:lnTo>
                      <a:lnTo>
                        <a:pt x="234" y="620"/>
                      </a:lnTo>
                      <a:lnTo>
                        <a:pt x="202" y="650"/>
                      </a:lnTo>
                      <a:lnTo>
                        <a:pt x="190" y="662"/>
                      </a:lnTo>
                      <a:lnTo>
                        <a:pt x="182" y="676"/>
                      </a:lnTo>
                      <a:lnTo>
                        <a:pt x="176" y="690"/>
                      </a:lnTo>
                      <a:lnTo>
                        <a:pt x="176" y="708"/>
                      </a:lnTo>
                      <a:lnTo>
                        <a:pt x="180" y="730"/>
                      </a:lnTo>
                      <a:lnTo>
                        <a:pt x="190" y="756"/>
                      </a:lnTo>
                      <a:lnTo>
                        <a:pt x="192" y="76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Freeform 32"/>
                <p:cNvSpPr/>
                <p:nvPr/>
              </p:nvSpPr>
              <p:spPr bwMode="auto">
                <a:xfrm>
                  <a:off x="4003856" y="433146"/>
                  <a:ext cx="2647840" cy="2261618"/>
                </a:xfrm>
                <a:custGeom>
                  <a:avLst/>
                  <a:gdLst>
                    <a:gd name="T0" fmla="*/ 538 w 2182"/>
                    <a:gd name="T1" fmla="*/ 1714 h 1868"/>
                    <a:gd name="T2" fmla="*/ 526 w 2182"/>
                    <a:gd name="T3" fmla="*/ 1632 h 1868"/>
                    <a:gd name="T4" fmla="*/ 362 w 2182"/>
                    <a:gd name="T5" fmla="*/ 1664 h 1868"/>
                    <a:gd name="T6" fmla="*/ 286 w 2182"/>
                    <a:gd name="T7" fmla="*/ 1690 h 1868"/>
                    <a:gd name="T8" fmla="*/ 168 w 2182"/>
                    <a:gd name="T9" fmla="*/ 1576 h 1868"/>
                    <a:gd name="T10" fmla="*/ 220 w 2182"/>
                    <a:gd name="T11" fmla="*/ 1468 h 1868"/>
                    <a:gd name="T12" fmla="*/ 66 w 2182"/>
                    <a:gd name="T13" fmla="*/ 1450 h 1868"/>
                    <a:gd name="T14" fmla="*/ 20 w 2182"/>
                    <a:gd name="T15" fmla="*/ 1304 h 1868"/>
                    <a:gd name="T16" fmla="*/ 400 w 2182"/>
                    <a:gd name="T17" fmla="*/ 1336 h 1868"/>
                    <a:gd name="T18" fmla="*/ 594 w 2182"/>
                    <a:gd name="T19" fmla="*/ 1418 h 1868"/>
                    <a:gd name="T20" fmla="*/ 724 w 2182"/>
                    <a:gd name="T21" fmla="*/ 1354 h 1868"/>
                    <a:gd name="T22" fmla="*/ 828 w 2182"/>
                    <a:gd name="T23" fmla="*/ 1308 h 1868"/>
                    <a:gd name="T24" fmla="*/ 1006 w 2182"/>
                    <a:gd name="T25" fmla="*/ 1300 h 1868"/>
                    <a:gd name="T26" fmla="*/ 1170 w 2182"/>
                    <a:gd name="T27" fmla="*/ 1170 h 1868"/>
                    <a:gd name="T28" fmla="*/ 1178 w 2182"/>
                    <a:gd name="T29" fmla="*/ 1032 h 1868"/>
                    <a:gd name="T30" fmla="*/ 1260 w 2182"/>
                    <a:gd name="T31" fmla="*/ 1006 h 1868"/>
                    <a:gd name="T32" fmla="*/ 1410 w 2182"/>
                    <a:gd name="T33" fmla="*/ 924 h 1868"/>
                    <a:gd name="T34" fmla="*/ 1524 w 2182"/>
                    <a:gd name="T35" fmla="*/ 876 h 1868"/>
                    <a:gd name="T36" fmla="*/ 1632 w 2182"/>
                    <a:gd name="T37" fmla="*/ 776 h 1868"/>
                    <a:gd name="T38" fmla="*/ 1798 w 2182"/>
                    <a:gd name="T39" fmla="*/ 740 h 1868"/>
                    <a:gd name="T40" fmla="*/ 1712 w 2182"/>
                    <a:gd name="T41" fmla="*/ 614 h 1868"/>
                    <a:gd name="T42" fmla="*/ 1586 w 2182"/>
                    <a:gd name="T43" fmla="*/ 646 h 1868"/>
                    <a:gd name="T44" fmla="*/ 1456 w 2182"/>
                    <a:gd name="T45" fmla="*/ 650 h 1868"/>
                    <a:gd name="T46" fmla="*/ 1480 w 2182"/>
                    <a:gd name="T47" fmla="*/ 512 h 1868"/>
                    <a:gd name="T48" fmla="*/ 1602 w 2182"/>
                    <a:gd name="T49" fmla="*/ 428 h 1868"/>
                    <a:gd name="T50" fmla="*/ 1698 w 2182"/>
                    <a:gd name="T51" fmla="*/ 250 h 1868"/>
                    <a:gd name="T52" fmla="*/ 1738 w 2182"/>
                    <a:gd name="T53" fmla="*/ 108 h 1868"/>
                    <a:gd name="T54" fmla="*/ 1736 w 2182"/>
                    <a:gd name="T55" fmla="*/ 20 h 1868"/>
                    <a:gd name="T56" fmla="*/ 1800 w 2182"/>
                    <a:gd name="T57" fmla="*/ 42 h 1868"/>
                    <a:gd name="T58" fmla="*/ 1848 w 2182"/>
                    <a:gd name="T59" fmla="*/ 80 h 1868"/>
                    <a:gd name="T60" fmla="*/ 1926 w 2182"/>
                    <a:gd name="T61" fmla="*/ 178 h 1868"/>
                    <a:gd name="T62" fmla="*/ 2052 w 2182"/>
                    <a:gd name="T63" fmla="*/ 152 h 1868"/>
                    <a:gd name="T64" fmla="*/ 2136 w 2182"/>
                    <a:gd name="T65" fmla="*/ 246 h 1868"/>
                    <a:gd name="T66" fmla="*/ 2136 w 2182"/>
                    <a:gd name="T67" fmla="*/ 440 h 1868"/>
                    <a:gd name="T68" fmla="*/ 2118 w 2182"/>
                    <a:gd name="T69" fmla="*/ 476 h 1868"/>
                    <a:gd name="T70" fmla="*/ 2064 w 2182"/>
                    <a:gd name="T71" fmla="*/ 514 h 1868"/>
                    <a:gd name="T72" fmla="*/ 2020 w 2182"/>
                    <a:gd name="T73" fmla="*/ 674 h 1868"/>
                    <a:gd name="T74" fmla="*/ 2068 w 2182"/>
                    <a:gd name="T75" fmla="*/ 716 h 1868"/>
                    <a:gd name="T76" fmla="*/ 2026 w 2182"/>
                    <a:gd name="T77" fmla="*/ 796 h 1868"/>
                    <a:gd name="T78" fmla="*/ 1968 w 2182"/>
                    <a:gd name="T79" fmla="*/ 828 h 1868"/>
                    <a:gd name="T80" fmla="*/ 2054 w 2182"/>
                    <a:gd name="T81" fmla="*/ 986 h 1868"/>
                    <a:gd name="T82" fmla="*/ 2154 w 2182"/>
                    <a:gd name="T83" fmla="*/ 1034 h 1868"/>
                    <a:gd name="T84" fmla="*/ 2156 w 2182"/>
                    <a:gd name="T85" fmla="*/ 1130 h 1868"/>
                    <a:gd name="T86" fmla="*/ 2054 w 2182"/>
                    <a:gd name="T87" fmla="*/ 1170 h 1868"/>
                    <a:gd name="T88" fmla="*/ 1920 w 2182"/>
                    <a:gd name="T89" fmla="*/ 1272 h 1868"/>
                    <a:gd name="T90" fmla="*/ 1850 w 2182"/>
                    <a:gd name="T91" fmla="*/ 1260 h 1868"/>
                    <a:gd name="T92" fmla="*/ 1786 w 2182"/>
                    <a:gd name="T93" fmla="*/ 1338 h 1868"/>
                    <a:gd name="T94" fmla="*/ 1696 w 2182"/>
                    <a:gd name="T95" fmla="*/ 1206 h 1868"/>
                    <a:gd name="T96" fmla="*/ 1524 w 2182"/>
                    <a:gd name="T97" fmla="*/ 1346 h 1868"/>
                    <a:gd name="T98" fmla="*/ 1494 w 2182"/>
                    <a:gd name="T99" fmla="*/ 1334 h 1868"/>
                    <a:gd name="T100" fmla="*/ 1424 w 2182"/>
                    <a:gd name="T101" fmla="*/ 1310 h 1868"/>
                    <a:gd name="T102" fmla="*/ 1392 w 2182"/>
                    <a:gd name="T103" fmla="*/ 1430 h 1868"/>
                    <a:gd name="T104" fmla="*/ 1288 w 2182"/>
                    <a:gd name="T105" fmla="*/ 1520 h 1868"/>
                    <a:gd name="T106" fmla="*/ 1140 w 2182"/>
                    <a:gd name="T107" fmla="*/ 1612 h 1868"/>
                    <a:gd name="T108" fmla="*/ 1076 w 2182"/>
                    <a:gd name="T109" fmla="*/ 1650 h 1868"/>
                    <a:gd name="T110" fmla="*/ 988 w 2182"/>
                    <a:gd name="T111" fmla="*/ 1790 h 1868"/>
                    <a:gd name="T112" fmla="*/ 838 w 2182"/>
                    <a:gd name="T113" fmla="*/ 1810 h 1868"/>
                    <a:gd name="T114" fmla="*/ 814 w 2182"/>
                    <a:gd name="T115" fmla="*/ 1666 h 1868"/>
                    <a:gd name="T116" fmla="*/ 732 w 2182"/>
                    <a:gd name="T117" fmla="*/ 1678 h 1868"/>
                    <a:gd name="T118" fmla="*/ 662 w 2182"/>
                    <a:gd name="T119" fmla="*/ 1816 h 186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82"/>
                    <a:gd name="T181" fmla="*/ 0 h 1868"/>
                    <a:gd name="T182" fmla="*/ 2182 w 2182"/>
                    <a:gd name="T183" fmla="*/ 1868 h 186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82" h="1868">
                      <a:moveTo>
                        <a:pt x="556" y="1868"/>
                      </a:moveTo>
                      <a:lnTo>
                        <a:pt x="556" y="1868"/>
                      </a:lnTo>
                      <a:lnTo>
                        <a:pt x="518" y="1832"/>
                      </a:lnTo>
                      <a:lnTo>
                        <a:pt x="498" y="1792"/>
                      </a:lnTo>
                      <a:lnTo>
                        <a:pt x="500" y="1764"/>
                      </a:lnTo>
                      <a:lnTo>
                        <a:pt x="502" y="1754"/>
                      </a:lnTo>
                      <a:lnTo>
                        <a:pt x="506" y="1744"/>
                      </a:lnTo>
                      <a:lnTo>
                        <a:pt x="512" y="1736"/>
                      </a:lnTo>
                      <a:lnTo>
                        <a:pt x="518" y="1728"/>
                      </a:lnTo>
                      <a:lnTo>
                        <a:pt x="528" y="1720"/>
                      </a:lnTo>
                      <a:lnTo>
                        <a:pt x="538" y="1714"/>
                      </a:lnTo>
                      <a:lnTo>
                        <a:pt x="556" y="1698"/>
                      </a:lnTo>
                      <a:lnTo>
                        <a:pt x="572" y="1674"/>
                      </a:lnTo>
                      <a:lnTo>
                        <a:pt x="570" y="1658"/>
                      </a:lnTo>
                      <a:lnTo>
                        <a:pt x="562" y="1646"/>
                      </a:lnTo>
                      <a:lnTo>
                        <a:pt x="556" y="1638"/>
                      </a:lnTo>
                      <a:lnTo>
                        <a:pt x="548" y="1634"/>
                      </a:lnTo>
                      <a:lnTo>
                        <a:pt x="542" y="1632"/>
                      </a:lnTo>
                      <a:lnTo>
                        <a:pt x="534" y="1630"/>
                      </a:lnTo>
                      <a:lnTo>
                        <a:pt x="526" y="1632"/>
                      </a:lnTo>
                      <a:lnTo>
                        <a:pt x="506" y="1638"/>
                      </a:lnTo>
                      <a:lnTo>
                        <a:pt x="482" y="1658"/>
                      </a:lnTo>
                      <a:lnTo>
                        <a:pt x="448" y="1674"/>
                      </a:lnTo>
                      <a:lnTo>
                        <a:pt x="442" y="1668"/>
                      </a:lnTo>
                      <a:lnTo>
                        <a:pt x="436" y="1664"/>
                      </a:lnTo>
                      <a:lnTo>
                        <a:pt x="426" y="1658"/>
                      </a:lnTo>
                      <a:lnTo>
                        <a:pt x="384" y="1658"/>
                      </a:lnTo>
                      <a:lnTo>
                        <a:pt x="370" y="1660"/>
                      </a:lnTo>
                      <a:lnTo>
                        <a:pt x="362" y="1664"/>
                      </a:lnTo>
                      <a:lnTo>
                        <a:pt x="356" y="1672"/>
                      </a:lnTo>
                      <a:lnTo>
                        <a:pt x="352" y="1682"/>
                      </a:lnTo>
                      <a:lnTo>
                        <a:pt x="350" y="1700"/>
                      </a:lnTo>
                      <a:lnTo>
                        <a:pt x="348" y="1722"/>
                      </a:lnTo>
                      <a:lnTo>
                        <a:pt x="342" y="1726"/>
                      </a:lnTo>
                      <a:lnTo>
                        <a:pt x="336" y="1726"/>
                      </a:lnTo>
                      <a:lnTo>
                        <a:pt x="330" y="1726"/>
                      </a:lnTo>
                      <a:lnTo>
                        <a:pt x="324" y="1724"/>
                      </a:lnTo>
                      <a:lnTo>
                        <a:pt x="314" y="1718"/>
                      </a:lnTo>
                      <a:lnTo>
                        <a:pt x="306" y="1716"/>
                      </a:lnTo>
                      <a:lnTo>
                        <a:pt x="286" y="1690"/>
                      </a:lnTo>
                      <a:lnTo>
                        <a:pt x="270" y="1674"/>
                      </a:lnTo>
                      <a:lnTo>
                        <a:pt x="262" y="1654"/>
                      </a:lnTo>
                      <a:lnTo>
                        <a:pt x="252" y="1638"/>
                      </a:lnTo>
                      <a:lnTo>
                        <a:pt x="248" y="1632"/>
                      </a:lnTo>
                      <a:lnTo>
                        <a:pt x="242" y="1626"/>
                      </a:lnTo>
                      <a:lnTo>
                        <a:pt x="234" y="1624"/>
                      </a:lnTo>
                      <a:lnTo>
                        <a:pt x="226" y="1620"/>
                      </a:lnTo>
                      <a:lnTo>
                        <a:pt x="190" y="1582"/>
                      </a:lnTo>
                      <a:lnTo>
                        <a:pt x="168" y="1576"/>
                      </a:lnTo>
                      <a:lnTo>
                        <a:pt x="170" y="1568"/>
                      </a:lnTo>
                      <a:lnTo>
                        <a:pt x="172" y="1560"/>
                      </a:lnTo>
                      <a:lnTo>
                        <a:pt x="178" y="1554"/>
                      </a:lnTo>
                      <a:lnTo>
                        <a:pt x="184" y="1548"/>
                      </a:lnTo>
                      <a:lnTo>
                        <a:pt x="198" y="1538"/>
                      </a:lnTo>
                      <a:lnTo>
                        <a:pt x="206" y="1532"/>
                      </a:lnTo>
                      <a:lnTo>
                        <a:pt x="212" y="1526"/>
                      </a:lnTo>
                      <a:lnTo>
                        <a:pt x="226" y="1496"/>
                      </a:lnTo>
                      <a:lnTo>
                        <a:pt x="226" y="1484"/>
                      </a:lnTo>
                      <a:lnTo>
                        <a:pt x="224" y="1474"/>
                      </a:lnTo>
                      <a:lnTo>
                        <a:pt x="220" y="1468"/>
                      </a:lnTo>
                      <a:lnTo>
                        <a:pt x="216" y="1464"/>
                      </a:lnTo>
                      <a:lnTo>
                        <a:pt x="182" y="1464"/>
                      </a:lnTo>
                      <a:lnTo>
                        <a:pt x="150" y="1468"/>
                      </a:lnTo>
                      <a:lnTo>
                        <a:pt x="120" y="1474"/>
                      </a:lnTo>
                      <a:lnTo>
                        <a:pt x="92" y="1484"/>
                      </a:lnTo>
                      <a:lnTo>
                        <a:pt x="84" y="1490"/>
                      </a:lnTo>
                      <a:lnTo>
                        <a:pt x="76" y="1492"/>
                      </a:lnTo>
                      <a:lnTo>
                        <a:pt x="70" y="1492"/>
                      </a:lnTo>
                      <a:lnTo>
                        <a:pt x="64" y="1492"/>
                      </a:lnTo>
                      <a:lnTo>
                        <a:pt x="66" y="1450"/>
                      </a:lnTo>
                      <a:lnTo>
                        <a:pt x="50" y="1428"/>
                      </a:lnTo>
                      <a:lnTo>
                        <a:pt x="14" y="1398"/>
                      </a:lnTo>
                      <a:lnTo>
                        <a:pt x="14" y="1386"/>
                      </a:lnTo>
                      <a:lnTo>
                        <a:pt x="18" y="1376"/>
                      </a:lnTo>
                      <a:lnTo>
                        <a:pt x="26" y="1358"/>
                      </a:lnTo>
                      <a:lnTo>
                        <a:pt x="24" y="1328"/>
                      </a:lnTo>
                      <a:lnTo>
                        <a:pt x="24" y="1316"/>
                      </a:lnTo>
                      <a:lnTo>
                        <a:pt x="20" y="1304"/>
                      </a:lnTo>
                      <a:lnTo>
                        <a:pt x="0" y="1278"/>
                      </a:lnTo>
                      <a:lnTo>
                        <a:pt x="0" y="1244"/>
                      </a:lnTo>
                      <a:lnTo>
                        <a:pt x="100" y="1268"/>
                      </a:lnTo>
                      <a:lnTo>
                        <a:pt x="274" y="1270"/>
                      </a:lnTo>
                      <a:lnTo>
                        <a:pt x="306" y="1278"/>
                      </a:lnTo>
                      <a:lnTo>
                        <a:pt x="326" y="1284"/>
                      </a:lnTo>
                      <a:lnTo>
                        <a:pt x="344" y="1290"/>
                      </a:lnTo>
                      <a:lnTo>
                        <a:pt x="400" y="1336"/>
                      </a:lnTo>
                      <a:lnTo>
                        <a:pt x="414" y="1342"/>
                      </a:lnTo>
                      <a:lnTo>
                        <a:pt x="466" y="1350"/>
                      </a:lnTo>
                      <a:lnTo>
                        <a:pt x="490" y="1366"/>
                      </a:lnTo>
                      <a:lnTo>
                        <a:pt x="556" y="1388"/>
                      </a:lnTo>
                      <a:lnTo>
                        <a:pt x="562" y="1392"/>
                      </a:lnTo>
                      <a:lnTo>
                        <a:pt x="568" y="1398"/>
                      </a:lnTo>
                      <a:lnTo>
                        <a:pt x="584" y="1412"/>
                      </a:lnTo>
                      <a:lnTo>
                        <a:pt x="594" y="1418"/>
                      </a:lnTo>
                      <a:lnTo>
                        <a:pt x="604" y="1420"/>
                      </a:lnTo>
                      <a:lnTo>
                        <a:pt x="614" y="1418"/>
                      </a:lnTo>
                      <a:lnTo>
                        <a:pt x="628" y="1412"/>
                      </a:lnTo>
                      <a:lnTo>
                        <a:pt x="632" y="1406"/>
                      </a:lnTo>
                      <a:lnTo>
                        <a:pt x="638" y="1400"/>
                      </a:lnTo>
                      <a:lnTo>
                        <a:pt x="650" y="1392"/>
                      </a:lnTo>
                      <a:lnTo>
                        <a:pt x="666" y="1386"/>
                      </a:lnTo>
                      <a:lnTo>
                        <a:pt x="680" y="1380"/>
                      </a:lnTo>
                      <a:lnTo>
                        <a:pt x="696" y="1368"/>
                      </a:lnTo>
                      <a:lnTo>
                        <a:pt x="708" y="1360"/>
                      </a:lnTo>
                      <a:lnTo>
                        <a:pt x="724" y="1354"/>
                      </a:lnTo>
                      <a:lnTo>
                        <a:pt x="746" y="1350"/>
                      </a:lnTo>
                      <a:lnTo>
                        <a:pt x="746" y="1346"/>
                      </a:lnTo>
                      <a:lnTo>
                        <a:pt x="750" y="1344"/>
                      </a:lnTo>
                      <a:lnTo>
                        <a:pt x="758" y="1340"/>
                      </a:lnTo>
                      <a:lnTo>
                        <a:pt x="768" y="1336"/>
                      </a:lnTo>
                      <a:lnTo>
                        <a:pt x="778" y="1332"/>
                      </a:lnTo>
                      <a:lnTo>
                        <a:pt x="784" y="1332"/>
                      </a:lnTo>
                      <a:lnTo>
                        <a:pt x="792" y="1328"/>
                      </a:lnTo>
                      <a:lnTo>
                        <a:pt x="806" y="1320"/>
                      </a:lnTo>
                      <a:lnTo>
                        <a:pt x="820" y="1310"/>
                      </a:lnTo>
                      <a:lnTo>
                        <a:pt x="828" y="1308"/>
                      </a:lnTo>
                      <a:lnTo>
                        <a:pt x="836" y="1306"/>
                      </a:lnTo>
                      <a:lnTo>
                        <a:pt x="848" y="1300"/>
                      </a:lnTo>
                      <a:lnTo>
                        <a:pt x="862" y="1296"/>
                      </a:lnTo>
                      <a:lnTo>
                        <a:pt x="876" y="1296"/>
                      </a:lnTo>
                      <a:lnTo>
                        <a:pt x="894" y="1296"/>
                      </a:lnTo>
                      <a:lnTo>
                        <a:pt x="918" y="1302"/>
                      </a:lnTo>
                      <a:lnTo>
                        <a:pt x="952" y="1306"/>
                      </a:lnTo>
                      <a:lnTo>
                        <a:pt x="970" y="1306"/>
                      </a:lnTo>
                      <a:lnTo>
                        <a:pt x="986" y="1306"/>
                      </a:lnTo>
                      <a:lnTo>
                        <a:pt x="1000" y="1302"/>
                      </a:lnTo>
                      <a:lnTo>
                        <a:pt x="1006" y="1300"/>
                      </a:lnTo>
                      <a:lnTo>
                        <a:pt x="1010" y="1296"/>
                      </a:lnTo>
                      <a:lnTo>
                        <a:pt x="1028" y="1294"/>
                      </a:lnTo>
                      <a:lnTo>
                        <a:pt x="1044" y="1286"/>
                      </a:lnTo>
                      <a:lnTo>
                        <a:pt x="1060" y="1278"/>
                      </a:lnTo>
                      <a:lnTo>
                        <a:pt x="1074" y="1266"/>
                      </a:lnTo>
                      <a:lnTo>
                        <a:pt x="1086" y="1254"/>
                      </a:lnTo>
                      <a:lnTo>
                        <a:pt x="1100" y="1240"/>
                      </a:lnTo>
                      <a:lnTo>
                        <a:pt x="1122" y="1212"/>
                      </a:lnTo>
                      <a:lnTo>
                        <a:pt x="1156" y="1182"/>
                      </a:lnTo>
                      <a:lnTo>
                        <a:pt x="1170" y="1170"/>
                      </a:lnTo>
                      <a:lnTo>
                        <a:pt x="1186" y="1158"/>
                      </a:lnTo>
                      <a:lnTo>
                        <a:pt x="1202" y="1150"/>
                      </a:lnTo>
                      <a:lnTo>
                        <a:pt x="1210" y="1146"/>
                      </a:lnTo>
                      <a:lnTo>
                        <a:pt x="1218" y="1138"/>
                      </a:lnTo>
                      <a:lnTo>
                        <a:pt x="1216" y="1112"/>
                      </a:lnTo>
                      <a:lnTo>
                        <a:pt x="1182" y="1080"/>
                      </a:lnTo>
                      <a:lnTo>
                        <a:pt x="1176" y="1058"/>
                      </a:lnTo>
                      <a:lnTo>
                        <a:pt x="1178" y="1032"/>
                      </a:lnTo>
                      <a:lnTo>
                        <a:pt x="1180" y="1020"/>
                      </a:lnTo>
                      <a:lnTo>
                        <a:pt x="1182" y="1010"/>
                      </a:lnTo>
                      <a:lnTo>
                        <a:pt x="1186" y="1002"/>
                      </a:lnTo>
                      <a:lnTo>
                        <a:pt x="1192" y="994"/>
                      </a:lnTo>
                      <a:lnTo>
                        <a:pt x="1200" y="986"/>
                      </a:lnTo>
                      <a:lnTo>
                        <a:pt x="1212" y="982"/>
                      </a:lnTo>
                      <a:lnTo>
                        <a:pt x="1214" y="978"/>
                      </a:lnTo>
                      <a:lnTo>
                        <a:pt x="1216" y="976"/>
                      </a:lnTo>
                      <a:lnTo>
                        <a:pt x="1220" y="978"/>
                      </a:lnTo>
                      <a:lnTo>
                        <a:pt x="1226" y="982"/>
                      </a:lnTo>
                      <a:lnTo>
                        <a:pt x="1260" y="1006"/>
                      </a:lnTo>
                      <a:lnTo>
                        <a:pt x="1286" y="1014"/>
                      </a:lnTo>
                      <a:lnTo>
                        <a:pt x="1314" y="1014"/>
                      </a:lnTo>
                      <a:lnTo>
                        <a:pt x="1326" y="1010"/>
                      </a:lnTo>
                      <a:lnTo>
                        <a:pt x="1336" y="1002"/>
                      </a:lnTo>
                      <a:lnTo>
                        <a:pt x="1348" y="992"/>
                      </a:lnTo>
                      <a:lnTo>
                        <a:pt x="1358" y="980"/>
                      </a:lnTo>
                      <a:lnTo>
                        <a:pt x="1380" y="956"/>
                      </a:lnTo>
                      <a:lnTo>
                        <a:pt x="1398" y="932"/>
                      </a:lnTo>
                      <a:lnTo>
                        <a:pt x="1404" y="928"/>
                      </a:lnTo>
                      <a:lnTo>
                        <a:pt x="1410" y="924"/>
                      </a:lnTo>
                      <a:lnTo>
                        <a:pt x="1416" y="924"/>
                      </a:lnTo>
                      <a:lnTo>
                        <a:pt x="1424" y="922"/>
                      </a:lnTo>
                      <a:lnTo>
                        <a:pt x="1438" y="924"/>
                      </a:lnTo>
                      <a:lnTo>
                        <a:pt x="1454" y="926"/>
                      </a:lnTo>
                      <a:lnTo>
                        <a:pt x="1464" y="918"/>
                      </a:lnTo>
                      <a:lnTo>
                        <a:pt x="1472" y="914"/>
                      </a:lnTo>
                      <a:lnTo>
                        <a:pt x="1492" y="906"/>
                      </a:lnTo>
                      <a:lnTo>
                        <a:pt x="1518" y="882"/>
                      </a:lnTo>
                      <a:lnTo>
                        <a:pt x="1522" y="880"/>
                      </a:lnTo>
                      <a:lnTo>
                        <a:pt x="1524" y="876"/>
                      </a:lnTo>
                      <a:lnTo>
                        <a:pt x="1530" y="866"/>
                      </a:lnTo>
                      <a:lnTo>
                        <a:pt x="1534" y="848"/>
                      </a:lnTo>
                      <a:lnTo>
                        <a:pt x="1540" y="832"/>
                      </a:lnTo>
                      <a:lnTo>
                        <a:pt x="1546" y="822"/>
                      </a:lnTo>
                      <a:lnTo>
                        <a:pt x="1554" y="816"/>
                      </a:lnTo>
                      <a:lnTo>
                        <a:pt x="1562" y="812"/>
                      </a:lnTo>
                      <a:lnTo>
                        <a:pt x="1580" y="806"/>
                      </a:lnTo>
                      <a:lnTo>
                        <a:pt x="1594" y="804"/>
                      </a:lnTo>
                      <a:lnTo>
                        <a:pt x="1610" y="798"/>
                      </a:lnTo>
                      <a:lnTo>
                        <a:pt x="1620" y="786"/>
                      </a:lnTo>
                      <a:lnTo>
                        <a:pt x="1632" y="776"/>
                      </a:lnTo>
                      <a:lnTo>
                        <a:pt x="1646" y="768"/>
                      </a:lnTo>
                      <a:lnTo>
                        <a:pt x="1660" y="760"/>
                      </a:lnTo>
                      <a:lnTo>
                        <a:pt x="1670" y="754"/>
                      </a:lnTo>
                      <a:lnTo>
                        <a:pt x="1680" y="752"/>
                      </a:lnTo>
                      <a:lnTo>
                        <a:pt x="1696" y="750"/>
                      </a:lnTo>
                      <a:lnTo>
                        <a:pt x="1712" y="750"/>
                      </a:lnTo>
                      <a:lnTo>
                        <a:pt x="1746" y="752"/>
                      </a:lnTo>
                      <a:lnTo>
                        <a:pt x="1776" y="756"/>
                      </a:lnTo>
                      <a:lnTo>
                        <a:pt x="1792" y="748"/>
                      </a:lnTo>
                      <a:lnTo>
                        <a:pt x="1798" y="740"/>
                      </a:lnTo>
                      <a:lnTo>
                        <a:pt x="1802" y="730"/>
                      </a:lnTo>
                      <a:lnTo>
                        <a:pt x="1804" y="720"/>
                      </a:lnTo>
                      <a:lnTo>
                        <a:pt x="1804" y="712"/>
                      </a:lnTo>
                      <a:lnTo>
                        <a:pt x="1802" y="702"/>
                      </a:lnTo>
                      <a:lnTo>
                        <a:pt x="1798" y="694"/>
                      </a:lnTo>
                      <a:lnTo>
                        <a:pt x="1790" y="680"/>
                      </a:lnTo>
                      <a:lnTo>
                        <a:pt x="1764" y="656"/>
                      </a:lnTo>
                      <a:lnTo>
                        <a:pt x="1718" y="628"/>
                      </a:lnTo>
                      <a:lnTo>
                        <a:pt x="1716" y="622"/>
                      </a:lnTo>
                      <a:lnTo>
                        <a:pt x="1712" y="614"/>
                      </a:lnTo>
                      <a:lnTo>
                        <a:pt x="1702" y="604"/>
                      </a:lnTo>
                      <a:lnTo>
                        <a:pt x="1688" y="590"/>
                      </a:lnTo>
                      <a:lnTo>
                        <a:pt x="1656" y="590"/>
                      </a:lnTo>
                      <a:lnTo>
                        <a:pt x="1640" y="608"/>
                      </a:lnTo>
                      <a:lnTo>
                        <a:pt x="1610" y="608"/>
                      </a:lnTo>
                      <a:lnTo>
                        <a:pt x="1604" y="644"/>
                      </a:lnTo>
                      <a:lnTo>
                        <a:pt x="1596" y="646"/>
                      </a:lnTo>
                      <a:lnTo>
                        <a:pt x="1586" y="646"/>
                      </a:lnTo>
                      <a:lnTo>
                        <a:pt x="1578" y="644"/>
                      </a:lnTo>
                      <a:lnTo>
                        <a:pt x="1570" y="642"/>
                      </a:lnTo>
                      <a:lnTo>
                        <a:pt x="1554" y="634"/>
                      </a:lnTo>
                      <a:lnTo>
                        <a:pt x="1544" y="630"/>
                      </a:lnTo>
                      <a:lnTo>
                        <a:pt x="1516" y="630"/>
                      </a:lnTo>
                      <a:lnTo>
                        <a:pt x="1504" y="634"/>
                      </a:lnTo>
                      <a:lnTo>
                        <a:pt x="1494" y="640"/>
                      </a:lnTo>
                      <a:lnTo>
                        <a:pt x="1476" y="654"/>
                      </a:lnTo>
                      <a:lnTo>
                        <a:pt x="1466" y="654"/>
                      </a:lnTo>
                      <a:lnTo>
                        <a:pt x="1456" y="650"/>
                      </a:lnTo>
                      <a:lnTo>
                        <a:pt x="1450" y="646"/>
                      </a:lnTo>
                      <a:lnTo>
                        <a:pt x="1446" y="640"/>
                      </a:lnTo>
                      <a:lnTo>
                        <a:pt x="1442" y="634"/>
                      </a:lnTo>
                      <a:lnTo>
                        <a:pt x="1440" y="628"/>
                      </a:lnTo>
                      <a:lnTo>
                        <a:pt x="1440" y="616"/>
                      </a:lnTo>
                      <a:lnTo>
                        <a:pt x="1470" y="588"/>
                      </a:lnTo>
                      <a:lnTo>
                        <a:pt x="1468" y="556"/>
                      </a:lnTo>
                      <a:lnTo>
                        <a:pt x="1470" y="544"/>
                      </a:lnTo>
                      <a:lnTo>
                        <a:pt x="1470" y="532"/>
                      </a:lnTo>
                      <a:lnTo>
                        <a:pt x="1480" y="512"/>
                      </a:lnTo>
                      <a:lnTo>
                        <a:pt x="1488" y="494"/>
                      </a:lnTo>
                      <a:lnTo>
                        <a:pt x="1488" y="472"/>
                      </a:lnTo>
                      <a:lnTo>
                        <a:pt x="1490" y="456"/>
                      </a:lnTo>
                      <a:lnTo>
                        <a:pt x="1494" y="440"/>
                      </a:lnTo>
                      <a:lnTo>
                        <a:pt x="1502" y="426"/>
                      </a:lnTo>
                      <a:lnTo>
                        <a:pt x="1522" y="426"/>
                      </a:lnTo>
                      <a:lnTo>
                        <a:pt x="1546" y="430"/>
                      </a:lnTo>
                      <a:lnTo>
                        <a:pt x="1574" y="432"/>
                      </a:lnTo>
                      <a:lnTo>
                        <a:pt x="1588" y="430"/>
                      </a:lnTo>
                      <a:lnTo>
                        <a:pt x="1602" y="428"/>
                      </a:lnTo>
                      <a:lnTo>
                        <a:pt x="1616" y="424"/>
                      </a:lnTo>
                      <a:lnTo>
                        <a:pt x="1628" y="416"/>
                      </a:lnTo>
                      <a:lnTo>
                        <a:pt x="1642" y="404"/>
                      </a:lnTo>
                      <a:lnTo>
                        <a:pt x="1658" y="390"/>
                      </a:lnTo>
                      <a:lnTo>
                        <a:pt x="1672" y="376"/>
                      </a:lnTo>
                      <a:lnTo>
                        <a:pt x="1684" y="362"/>
                      </a:lnTo>
                      <a:lnTo>
                        <a:pt x="1684" y="332"/>
                      </a:lnTo>
                      <a:lnTo>
                        <a:pt x="1686" y="296"/>
                      </a:lnTo>
                      <a:lnTo>
                        <a:pt x="1688" y="278"/>
                      </a:lnTo>
                      <a:lnTo>
                        <a:pt x="1692" y="262"/>
                      </a:lnTo>
                      <a:lnTo>
                        <a:pt x="1698" y="250"/>
                      </a:lnTo>
                      <a:lnTo>
                        <a:pt x="1702" y="246"/>
                      </a:lnTo>
                      <a:lnTo>
                        <a:pt x="1708" y="242"/>
                      </a:lnTo>
                      <a:lnTo>
                        <a:pt x="1714" y="232"/>
                      </a:lnTo>
                      <a:lnTo>
                        <a:pt x="1720" y="220"/>
                      </a:lnTo>
                      <a:lnTo>
                        <a:pt x="1724" y="198"/>
                      </a:lnTo>
                      <a:lnTo>
                        <a:pt x="1730" y="176"/>
                      </a:lnTo>
                      <a:lnTo>
                        <a:pt x="1736" y="166"/>
                      </a:lnTo>
                      <a:lnTo>
                        <a:pt x="1742" y="158"/>
                      </a:lnTo>
                      <a:lnTo>
                        <a:pt x="1742" y="116"/>
                      </a:lnTo>
                      <a:lnTo>
                        <a:pt x="1738" y="108"/>
                      </a:lnTo>
                      <a:lnTo>
                        <a:pt x="1716" y="82"/>
                      </a:lnTo>
                      <a:lnTo>
                        <a:pt x="1696" y="72"/>
                      </a:lnTo>
                      <a:lnTo>
                        <a:pt x="1696" y="62"/>
                      </a:lnTo>
                      <a:lnTo>
                        <a:pt x="1698" y="54"/>
                      </a:lnTo>
                      <a:lnTo>
                        <a:pt x="1702" y="46"/>
                      </a:lnTo>
                      <a:lnTo>
                        <a:pt x="1706" y="40"/>
                      </a:lnTo>
                      <a:lnTo>
                        <a:pt x="1712" y="34"/>
                      </a:lnTo>
                      <a:lnTo>
                        <a:pt x="1720" y="28"/>
                      </a:lnTo>
                      <a:lnTo>
                        <a:pt x="1736" y="20"/>
                      </a:lnTo>
                      <a:lnTo>
                        <a:pt x="1744" y="20"/>
                      </a:lnTo>
                      <a:lnTo>
                        <a:pt x="1750" y="16"/>
                      </a:lnTo>
                      <a:lnTo>
                        <a:pt x="1764" y="10"/>
                      </a:lnTo>
                      <a:lnTo>
                        <a:pt x="1778" y="4"/>
                      </a:lnTo>
                      <a:lnTo>
                        <a:pt x="1784" y="2"/>
                      </a:lnTo>
                      <a:lnTo>
                        <a:pt x="1794" y="0"/>
                      </a:lnTo>
                      <a:lnTo>
                        <a:pt x="1794" y="6"/>
                      </a:lnTo>
                      <a:lnTo>
                        <a:pt x="1796" y="8"/>
                      </a:lnTo>
                      <a:lnTo>
                        <a:pt x="1804" y="16"/>
                      </a:lnTo>
                      <a:lnTo>
                        <a:pt x="1800" y="42"/>
                      </a:lnTo>
                      <a:lnTo>
                        <a:pt x="1792" y="52"/>
                      </a:lnTo>
                      <a:lnTo>
                        <a:pt x="1786" y="58"/>
                      </a:lnTo>
                      <a:lnTo>
                        <a:pt x="1782" y="66"/>
                      </a:lnTo>
                      <a:lnTo>
                        <a:pt x="1780" y="78"/>
                      </a:lnTo>
                      <a:lnTo>
                        <a:pt x="1804" y="96"/>
                      </a:lnTo>
                      <a:lnTo>
                        <a:pt x="1810" y="104"/>
                      </a:lnTo>
                      <a:lnTo>
                        <a:pt x="1816" y="110"/>
                      </a:lnTo>
                      <a:lnTo>
                        <a:pt x="1826" y="114"/>
                      </a:lnTo>
                      <a:lnTo>
                        <a:pt x="1842" y="116"/>
                      </a:lnTo>
                      <a:lnTo>
                        <a:pt x="1848" y="80"/>
                      </a:lnTo>
                      <a:lnTo>
                        <a:pt x="1856" y="80"/>
                      </a:lnTo>
                      <a:lnTo>
                        <a:pt x="1866" y="80"/>
                      </a:lnTo>
                      <a:lnTo>
                        <a:pt x="1878" y="84"/>
                      </a:lnTo>
                      <a:lnTo>
                        <a:pt x="1892" y="92"/>
                      </a:lnTo>
                      <a:lnTo>
                        <a:pt x="1900" y="104"/>
                      </a:lnTo>
                      <a:lnTo>
                        <a:pt x="1904" y="122"/>
                      </a:lnTo>
                      <a:lnTo>
                        <a:pt x="1908" y="140"/>
                      </a:lnTo>
                      <a:lnTo>
                        <a:pt x="1914" y="160"/>
                      </a:lnTo>
                      <a:lnTo>
                        <a:pt x="1920" y="168"/>
                      </a:lnTo>
                      <a:lnTo>
                        <a:pt x="1926" y="178"/>
                      </a:lnTo>
                      <a:lnTo>
                        <a:pt x="1938" y="184"/>
                      </a:lnTo>
                      <a:lnTo>
                        <a:pt x="1968" y="182"/>
                      </a:lnTo>
                      <a:lnTo>
                        <a:pt x="1978" y="178"/>
                      </a:lnTo>
                      <a:lnTo>
                        <a:pt x="1988" y="174"/>
                      </a:lnTo>
                      <a:lnTo>
                        <a:pt x="2010" y="172"/>
                      </a:lnTo>
                      <a:lnTo>
                        <a:pt x="2022" y="168"/>
                      </a:lnTo>
                      <a:lnTo>
                        <a:pt x="2032" y="166"/>
                      </a:lnTo>
                      <a:lnTo>
                        <a:pt x="2042" y="160"/>
                      </a:lnTo>
                      <a:lnTo>
                        <a:pt x="2052" y="152"/>
                      </a:lnTo>
                      <a:lnTo>
                        <a:pt x="2060" y="138"/>
                      </a:lnTo>
                      <a:lnTo>
                        <a:pt x="2068" y="128"/>
                      </a:lnTo>
                      <a:lnTo>
                        <a:pt x="2076" y="122"/>
                      </a:lnTo>
                      <a:lnTo>
                        <a:pt x="2084" y="118"/>
                      </a:lnTo>
                      <a:lnTo>
                        <a:pt x="2094" y="120"/>
                      </a:lnTo>
                      <a:lnTo>
                        <a:pt x="2104" y="124"/>
                      </a:lnTo>
                      <a:lnTo>
                        <a:pt x="2114" y="132"/>
                      </a:lnTo>
                      <a:lnTo>
                        <a:pt x="2126" y="146"/>
                      </a:lnTo>
                      <a:lnTo>
                        <a:pt x="2146" y="200"/>
                      </a:lnTo>
                      <a:lnTo>
                        <a:pt x="2142" y="220"/>
                      </a:lnTo>
                      <a:lnTo>
                        <a:pt x="2136" y="246"/>
                      </a:lnTo>
                      <a:lnTo>
                        <a:pt x="2128" y="274"/>
                      </a:lnTo>
                      <a:lnTo>
                        <a:pt x="2118" y="296"/>
                      </a:lnTo>
                      <a:lnTo>
                        <a:pt x="2118" y="320"/>
                      </a:lnTo>
                      <a:lnTo>
                        <a:pt x="2142" y="366"/>
                      </a:lnTo>
                      <a:lnTo>
                        <a:pt x="2140" y="374"/>
                      </a:lnTo>
                      <a:lnTo>
                        <a:pt x="2138" y="384"/>
                      </a:lnTo>
                      <a:lnTo>
                        <a:pt x="2130" y="406"/>
                      </a:lnTo>
                      <a:lnTo>
                        <a:pt x="2128" y="418"/>
                      </a:lnTo>
                      <a:lnTo>
                        <a:pt x="2130" y="428"/>
                      </a:lnTo>
                      <a:lnTo>
                        <a:pt x="2136" y="440"/>
                      </a:lnTo>
                      <a:lnTo>
                        <a:pt x="2140" y="444"/>
                      </a:lnTo>
                      <a:lnTo>
                        <a:pt x="2148" y="450"/>
                      </a:lnTo>
                      <a:lnTo>
                        <a:pt x="2150" y="462"/>
                      </a:lnTo>
                      <a:lnTo>
                        <a:pt x="2150" y="476"/>
                      </a:lnTo>
                      <a:lnTo>
                        <a:pt x="2148" y="510"/>
                      </a:lnTo>
                      <a:lnTo>
                        <a:pt x="2126" y="514"/>
                      </a:lnTo>
                      <a:lnTo>
                        <a:pt x="2122" y="508"/>
                      </a:lnTo>
                      <a:lnTo>
                        <a:pt x="2118" y="502"/>
                      </a:lnTo>
                      <a:lnTo>
                        <a:pt x="2116" y="492"/>
                      </a:lnTo>
                      <a:lnTo>
                        <a:pt x="2118" y="476"/>
                      </a:lnTo>
                      <a:lnTo>
                        <a:pt x="2114" y="466"/>
                      </a:lnTo>
                      <a:lnTo>
                        <a:pt x="2108" y="458"/>
                      </a:lnTo>
                      <a:lnTo>
                        <a:pt x="2094" y="460"/>
                      </a:lnTo>
                      <a:lnTo>
                        <a:pt x="2086" y="462"/>
                      </a:lnTo>
                      <a:lnTo>
                        <a:pt x="2084" y="466"/>
                      </a:lnTo>
                      <a:lnTo>
                        <a:pt x="2082" y="470"/>
                      </a:lnTo>
                      <a:lnTo>
                        <a:pt x="2084" y="484"/>
                      </a:lnTo>
                      <a:lnTo>
                        <a:pt x="2082" y="492"/>
                      </a:lnTo>
                      <a:lnTo>
                        <a:pt x="2078" y="500"/>
                      </a:lnTo>
                      <a:lnTo>
                        <a:pt x="2064" y="514"/>
                      </a:lnTo>
                      <a:lnTo>
                        <a:pt x="2054" y="528"/>
                      </a:lnTo>
                      <a:lnTo>
                        <a:pt x="2046" y="544"/>
                      </a:lnTo>
                      <a:lnTo>
                        <a:pt x="2042" y="564"/>
                      </a:lnTo>
                      <a:lnTo>
                        <a:pt x="2034" y="576"/>
                      </a:lnTo>
                      <a:lnTo>
                        <a:pt x="2024" y="586"/>
                      </a:lnTo>
                      <a:lnTo>
                        <a:pt x="2012" y="598"/>
                      </a:lnTo>
                      <a:lnTo>
                        <a:pt x="2002" y="606"/>
                      </a:lnTo>
                      <a:lnTo>
                        <a:pt x="2000" y="642"/>
                      </a:lnTo>
                      <a:lnTo>
                        <a:pt x="2008" y="654"/>
                      </a:lnTo>
                      <a:lnTo>
                        <a:pt x="2020" y="674"/>
                      </a:lnTo>
                      <a:lnTo>
                        <a:pt x="2054" y="694"/>
                      </a:lnTo>
                      <a:lnTo>
                        <a:pt x="2078" y="692"/>
                      </a:lnTo>
                      <a:lnTo>
                        <a:pt x="2094" y="668"/>
                      </a:lnTo>
                      <a:lnTo>
                        <a:pt x="2100" y="680"/>
                      </a:lnTo>
                      <a:lnTo>
                        <a:pt x="2104" y="690"/>
                      </a:lnTo>
                      <a:lnTo>
                        <a:pt x="2106" y="702"/>
                      </a:lnTo>
                      <a:lnTo>
                        <a:pt x="2086" y="708"/>
                      </a:lnTo>
                      <a:lnTo>
                        <a:pt x="2068" y="716"/>
                      </a:lnTo>
                      <a:lnTo>
                        <a:pt x="2068" y="724"/>
                      </a:lnTo>
                      <a:lnTo>
                        <a:pt x="2070" y="732"/>
                      </a:lnTo>
                      <a:lnTo>
                        <a:pt x="2070" y="738"/>
                      </a:lnTo>
                      <a:lnTo>
                        <a:pt x="2074" y="742"/>
                      </a:lnTo>
                      <a:lnTo>
                        <a:pt x="2078" y="748"/>
                      </a:lnTo>
                      <a:lnTo>
                        <a:pt x="2084" y="750"/>
                      </a:lnTo>
                      <a:lnTo>
                        <a:pt x="2064" y="778"/>
                      </a:lnTo>
                      <a:lnTo>
                        <a:pt x="2052" y="790"/>
                      </a:lnTo>
                      <a:lnTo>
                        <a:pt x="2040" y="800"/>
                      </a:lnTo>
                      <a:lnTo>
                        <a:pt x="2026" y="796"/>
                      </a:lnTo>
                      <a:lnTo>
                        <a:pt x="1986" y="770"/>
                      </a:lnTo>
                      <a:lnTo>
                        <a:pt x="1968" y="770"/>
                      </a:lnTo>
                      <a:lnTo>
                        <a:pt x="1960" y="780"/>
                      </a:lnTo>
                      <a:lnTo>
                        <a:pt x="1958" y="786"/>
                      </a:lnTo>
                      <a:lnTo>
                        <a:pt x="1956" y="792"/>
                      </a:lnTo>
                      <a:lnTo>
                        <a:pt x="1958" y="818"/>
                      </a:lnTo>
                      <a:lnTo>
                        <a:pt x="1962" y="824"/>
                      </a:lnTo>
                      <a:lnTo>
                        <a:pt x="1968" y="828"/>
                      </a:lnTo>
                      <a:lnTo>
                        <a:pt x="1982" y="838"/>
                      </a:lnTo>
                      <a:lnTo>
                        <a:pt x="2000" y="852"/>
                      </a:lnTo>
                      <a:lnTo>
                        <a:pt x="2008" y="860"/>
                      </a:lnTo>
                      <a:lnTo>
                        <a:pt x="2016" y="870"/>
                      </a:lnTo>
                      <a:lnTo>
                        <a:pt x="2016" y="908"/>
                      </a:lnTo>
                      <a:lnTo>
                        <a:pt x="2024" y="920"/>
                      </a:lnTo>
                      <a:lnTo>
                        <a:pt x="2032" y="938"/>
                      </a:lnTo>
                      <a:lnTo>
                        <a:pt x="2046" y="976"/>
                      </a:lnTo>
                      <a:lnTo>
                        <a:pt x="2054" y="986"/>
                      </a:lnTo>
                      <a:lnTo>
                        <a:pt x="2070" y="986"/>
                      </a:lnTo>
                      <a:lnTo>
                        <a:pt x="2084" y="958"/>
                      </a:lnTo>
                      <a:lnTo>
                        <a:pt x="2110" y="940"/>
                      </a:lnTo>
                      <a:lnTo>
                        <a:pt x="2124" y="962"/>
                      </a:lnTo>
                      <a:lnTo>
                        <a:pt x="2134" y="976"/>
                      </a:lnTo>
                      <a:lnTo>
                        <a:pt x="2142" y="994"/>
                      </a:lnTo>
                      <a:lnTo>
                        <a:pt x="2144" y="1010"/>
                      </a:lnTo>
                      <a:lnTo>
                        <a:pt x="2150" y="1026"/>
                      </a:lnTo>
                      <a:lnTo>
                        <a:pt x="2154" y="1034"/>
                      </a:lnTo>
                      <a:lnTo>
                        <a:pt x="2160" y="1040"/>
                      </a:lnTo>
                      <a:lnTo>
                        <a:pt x="2168" y="1048"/>
                      </a:lnTo>
                      <a:lnTo>
                        <a:pt x="2178" y="1054"/>
                      </a:lnTo>
                      <a:lnTo>
                        <a:pt x="2182" y="1062"/>
                      </a:lnTo>
                      <a:lnTo>
                        <a:pt x="2180" y="1074"/>
                      </a:lnTo>
                      <a:lnTo>
                        <a:pt x="2180" y="1088"/>
                      </a:lnTo>
                      <a:lnTo>
                        <a:pt x="2180" y="1120"/>
                      </a:lnTo>
                      <a:lnTo>
                        <a:pt x="2168" y="1132"/>
                      </a:lnTo>
                      <a:lnTo>
                        <a:pt x="2156" y="1130"/>
                      </a:lnTo>
                      <a:lnTo>
                        <a:pt x="2150" y="1126"/>
                      </a:lnTo>
                      <a:lnTo>
                        <a:pt x="2138" y="1120"/>
                      </a:lnTo>
                      <a:lnTo>
                        <a:pt x="2108" y="1122"/>
                      </a:lnTo>
                      <a:lnTo>
                        <a:pt x="2096" y="1124"/>
                      </a:lnTo>
                      <a:lnTo>
                        <a:pt x="2088" y="1128"/>
                      </a:lnTo>
                      <a:lnTo>
                        <a:pt x="2080" y="1134"/>
                      </a:lnTo>
                      <a:lnTo>
                        <a:pt x="2074" y="1140"/>
                      </a:lnTo>
                      <a:lnTo>
                        <a:pt x="2062" y="1162"/>
                      </a:lnTo>
                      <a:lnTo>
                        <a:pt x="2058" y="1166"/>
                      </a:lnTo>
                      <a:lnTo>
                        <a:pt x="2054" y="1170"/>
                      </a:lnTo>
                      <a:lnTo>
                        <a:pt x="2052" y="1176"/>
                      </a:lnTo>
                      <a:lnTo>
                        <a:pt x="2046" y="1182"/>
                      </a:lnTo>
                      <a:lnTo>
                        <a:pt x="2028" y="1196"/>
                      </a:lnTo>
                      <a:lnTo>
                        <a:pt x="1994" y="1218"/>
                      </a:lnTo>
                      <a:lnTo>
                        <a:pt x="1988" y="1228"/>
                      </a:lnTo>
                      <a:lnTo>
                        <a:pt x="1974" y="1238"/>
                      </a:lnTo>
                      <a:lnTo>
                        <a:pt x="1948" y="1256"/>
                      </a:lnTo>
                      <a:lnTo>
                        <a:pt x="1938" y="1268"/>
                      </a:lnTo>
                      <a:lnTo>
                        <a:pt x="1920" y="1272"/>
                      </a:lnTo>
                      <a:lnTo>
                        <a:pt x="1902" y="1254"/>
                      </a:lnTo>
                      <a:lnTo>
                        <a:pt x="1894" y="1236"/>
                      </a:lnTo>
                      <a:lnTo>
                        <a:pt x="1890" y="1230"/>
                      </a:lnTo>
                      <a:lnTo>
                        <a:pt x="1884" y="1226"/>
                      </a:lnTo>
                      <a:lnTo>
                        <a:pt x="1880" y="1222"/>
                      </a:lnTo>
                      <a:lnTo>
                        <a:pt x="1874" y="1222"/>
                      </a:lnTo>
                      <a:lnTo>
                        <a:pt x="1860" y="1220"/>
                      </a:lnTo>
                      <a:lnTo>
                        <a:pt x="1856" y="1228"/>
                      </a:lnTo>
                      <a:lnTo>
                        <a:pt x="1854" y="1238"/>
                      </a:lnTo>
                      <a:lnTo>
                        <a:pt x="1852" y="1248"/>
                      </a:lnTo>
                      <a:lnTo>
                        <a:pt x="1850" y="1260"/>
                      </a:lnTo>
                      <a:lnTo>
                        <a:pt x="1852" y="1270"/>
                      </a:lnTo>
                      <a:lnTo>
                        <a:pt x="1854" y="1282"/>
                      </a:lnTo>
                      <a:lnTo>
                        <a:pt x="1860" y="1292"/>
                      </a:lnTo>
                      <a:lnTo>
                        <a:pt x="1868" y="1302"/>
                      </a:lnTo>
                      <a:lnTo>
                        <a:pt x="1872" y="1344"/>
                      </a:lnTo>
                      <a:lnTo>
                        <a:pt x="1846" y="1346"/>
                      </a:lnTo>
                      <a:lnTo>
                        <a:pt x="1824" y="1348"/>
                      </a:lnTo>
                      <a:lnTo>
                        <a:pt x="1812" y="1346"/>
                      </a:lnTo>
                      <a:lnTo>
                        <a:pt x="1802" y="1344"/>
                      </a:lnTo>
                      <a:lnTo>
                        <a:pt x="1794" y="1342"/>
                      </a:lnTo>
                      <a:lnTo>
                        <a:pt x="1786" y="1338"/>
                      </a:lnTo>
                      <a:lnTo>
                        <a:pt x="1782" y="1316"/>
                      </a:lnTo>
                      <a:lnTo>
                        <a:pt x="1776" y="1302"/>
                      </a:lnTo>
                      <a:lnTo>
                        <a:pt x="1768" y="1292"/>
                      </a:lnTo>
                      <a:lnTo>
                        <a:pt x="1758" y="1280"/>
                      </a:lnTo>
                      <a:lnTo>
                        <a:pt x="1732" y="1222"/>
                      </a:lnTo>
                      <a:lnTo>
                        <a:pt x="1720" y="1210"/>
                      </a:lnTo>
                      <a:lnTo>
                        <a:pt x="1712" y="1206"/>
                      </a:lnTo>
                      <a:lnTo>
                        <a:pt x="1706" y="1206"/>
                      </a:lnTo>
                      <a:lnTo>
                        <a:pt x="1696" y="1206"/>
                      </a:lnTo>
                      <a:lnTo>
                        <a:pt x="1684" y="1216"/>
                      </a:lnTo>
                      <a:lnTo>
                        <a:pt x="1670" y="1226"/>
                      </a:lnTo>
                      <a:lnTo>
                        <a:pt x="1658" y="1234"/>
                      </a:lnTo>
                      <a:lnTo>
                        <a:pt x="1646" y="1244"/>
                      </a:lnTo>
                      <a:lnTo>
                        <a:pt x="1642" y="1256"/>
                      </a:lnTo>
                      <a:lnTo>
                        <a:pt x="1640" y="1270"/>
                      </a:lnTo>
                      <a:lnTo>
                        <a:pt x="1640" y="1288"/>
                      </a:lnTo>
                      <a:lnTo>
                        <a:pt x="1644" y="1306"/>
                      </a:lnTo>
                      <a:lnTo>
                        <a:pt x="1580" y="1312"/>
                      </a:lnTo>
                      <a:lnTo>
                        <a:pt x="1524" y="1346"/>
                      </a:lnTo>
                      <a:lnTo>
                        <a:pt x="1516" y="1362"/>
                      </a:lnTo>
                      <a:lnTo>
                        <a:pt x="1510" y="1368"/>
                      </a:lnTo>
                      <a:lnTo>
                        <a:pt x="1508" y="1370"/>
                      </a:lnTo>
                      <a:lnTo>
                        <a:pt x="1504" y="1370"/>
                      </a:lnTo>
                      <a:lnTo>
                        <a:pt x="1492" y="1362"/>
                      </a:lnTo>
                      <a:lnTo>
                        <a:pt x="1486" y="1356"/>
                      </a:lnTo>
                      <a:lnTo>
                        <a:pt x="1484" y="1348"/>
                      </a:lnTo>
                      <a:lnTo>
                        <a:pt x="1482" y="1342"/>
                      </a:lnTo>
                      <a:lnTo>
                        <a:pt x="1494" y="1334"/>
                      </a:lnTo>
                      <a:lnTo>
                        <a:pt x="1492" y="1322"/>
                      </a:lnTo>
                      <a:lnTo>
                        <a:pt x="1490" y="1312"/>
                      </a:lnTo>
                      <a:lnTo>
                        <a:pt x="1486" y="1304"/>
                      </a:lnTo>
                      <a:lnTo>
                        <a:pt x="1480" y="1298"/>
                      </a:lnTo>
                      <a:lnTo>
                        <a:pt x="1474" y="1292"/>
                      </a:lnTo>
                      <a:lnTo>
                        <a:pt x="1466" y="1288"/>
                      </a:lnTo>
                      <a:lnTo>
                        <a:pt x="1458" y="1286"/>
                      </a:lnTo>
                      <a:lnTo>
                        <a:pt x="1450" y="1286"/>
                      </a:lnTo>
                      <a:lnTo>
                        <a:pt x="1440" y="1290"/>
                      </a:lnTo>
                      <a:lnTo>
                        <a:pt x="1434" y="1296"/>
                      </a:lnTo>
                      <a:lnTo>
                        <a:pt x="1428" y="1302"/>
                      </a:lnTo>
                      <a:lnTo>
                        <a:pt x="1424" y="1310"/>
                      </a:lnTo>
                      <a:lnTo>
                        <a:pt x="1424" y="1318"/>
                      </a:lnTo>
                      <a:lnTo>
                        <a:pt x="1424" y="1328"/>
                      </a:lnTo>
                      <a:lnTo>
                        <a:pt x="1428" y="1352"/>
                      </a:lnTo>
                      <a:lnTo>
                        <a:pt x="1408" y="1356"/>
                      </a:lnTo>
                      <a:lnTo>
                        <a:pt x="1404" y="1362"/>
                      </a:lnTo>
                      <a:lnTo>
                        <a:pt x="1402" y="1370"/>
                      </a:lnTo>
                      <a:lnTo>
                        <a:pt x="1392" y="1374"/>
                      </a:lnTo>
                      <a:lnTo>
                        <a:pt x="1392" y="1430"/>
                      </a:lnTo>
                      <a:lnTo>
                        <a:pt x="1412" y="1454"/>
                      </a:lnTo>
                      <a:lnTo>
                        <a:pt x="1412" y="1472"/>
                      </a:lnTo>
                      <a:lnTo>
                        <a:pt x="1402" y="1490"/>
                      </a:lnTo>
                      <a:lnTo>
                        <a:pt x="1380" y="1504"/>
                      </a:lnTo>
                      <a:lnTo>
                        <a:pt x="1356" y="1510"/>
                      </a:lnTo>
                      <a:lnTo>
                        <a:pt x="1336" y="1514"/>
                      </a:lnTo>
                      <a:lnTo>
                        <a:pt x="1314" y="1514"/>
                      </a:lnTo>
                      <a:lnTo>
                        <a:pt x="1298" y="1516"/>
                      </a:lnTo>
                      <a:lnTo>
                        <a:pt x="1288" y="1520"/>
                      </a:lnTo>
                      <a:lnTo>
                        <a:pt x="1280" y="1526"/>
                      </a:lnTo>
                      <a:lnTo>
                        <a:pt x="1270" y="1534"/>
                      </a:lnTo>
                      <a:lnTo>
                        <a:pt x="1256" y="1546"/>
                      </a:lnTo>
                      <a:lnTo>
                        <a:pt x="1244" y="1566"/>
                      </a:lnTo>
                      <a:lnTo>
                        <a:pt x="1228" y="1586"/>
                      </a:lnTo>
                      <a:lnTo>
                        <a:pt x="1192" y="1626"/>
                      </a:lnTo>
                      <a:lnTo>
                        <a:pt x="1168" y="1610"/>
                      </a:lnTo>
                      <a:lnTo>
                        <a:pt x="1140" y="1612"/>
                      </a:lnTo>
                      <a:lnTo>
                        <a:pt x="1136" y="1626"/>
                      </a:lnTo>
                      <a:lnTo>
                        <a:pt x="1132" y="1632"/>
                      </a:lnTo>
                      <a:lnTo>
                        <a:pt x="1128" y="1636"/>
                      </a:lnTo>
                      <a:lnTo>
                        <a:pt x="1124" y="1630"/>
                      </a:lnTo>
                      <a:lnTo>
                        <a:pt x="1118" y="1626"/>
                      </a:lnTo>
                      <a:lnTo>
                        <a:pt x="1108" y="1622"/>
                      </a:lnTo>
                      <a:lnTo>
                        <a:pt x="1100" y="1622"/>
                      </a:lnTo>
                      <a:lnTo>
                        <a:pt x="1092" y="1622"/>
                      </a:lnTo>
                      <a:lnTo>
                        <a:pt x="1088" y="1632"/>
                      </a:lnTo>
                      <a:lnTo>
                        <a:pt x="1082" y="1640"/>
                      </a:lnTo>
                      <a:lnTo>
                        <a:pt x="1076" y="1650"/>
                      </a:lnTo>
                      <a:lnTo>
                        <a:pt x="1066" y="1658"/>
                      </a:lnTo>
                      <a:lnTo>
                        <a:pt x="1056" y="1664"/>
                      </a:lnTo>
                      <a:lnTo>
                        <a:pt x="1046" y="1674"/>
                      </a:lnTo>
                      <a:lnTo>
                        <a:pt x="1038" y="1684"/>
                      </a:lnTo>
                      <a:lnTo>
                        <a:pt x="1030" y="1696"/>
                      </a:lnTo>
                      <a:lnTo>
                        <a:pt x="1014" y="1718"/>
                      </a:lnTo>
                      <a:lnTo>
                        <a:pt x="1004" y="1728"/>
                      </a:lnTo>
                      <a:lnTo>
                        <a:pt x="994" y="1736"/>
                      </a:lnTo>
                      <a:lnTo>
                        <a:pt x="990" y="1748"/>
                      </a:lnTo>
                      <a:lnTo>
                        <a:pt x="988" y="1760"/>
                      </a:lnTo>
                      <a:lnTo>
                        <a:pt x="988" y="1790"/>
                      </a:lnTo>
                      <a:lnTo>
                        <a:pt x="988" y="1798"/>
                      </a:lnTo>
                      <a:lnTo>
                        <a:pt x="988" y="1812"/>
                      </a:lnTo>
                      <a:lnTo>
                        <a:pt x="982" y="1836"/>
                      </a:lnTo>
                      <a:lnTo>
                        <a:pt x="976" y="1840"/>
                      </a:lnTo>
                      <a:lnTo>
                        <a:pt x="946" y="1838"/>
                      </a:lnTo>
                      <a:lnTo>
                        <a:pt x="920" y="1834"/>
                      </a:lnTo>
                      <a:lnTo>
                        <a:pt x="870" y="1826"/>
                      </a:lnTo>
                      <a:lnTo>
                        <a:pt x="838" y="1810"/>
                      </a:lnTo>
                      <a:lnTo>
                        <a:pt x="820" y="1790"/>
                      </a:lnTo>
                      <a:lnTo>
                        <a:pt x="784" y="1782"/>
                      </a:lnTo>
                      <a:lnTo>
                        <a:pt x="784" y="1752"/>
                      </a:lnTo>
                      <a:lnTo>
                        <a:pt x="796" y="1734"/>
                      </a:lnTo>
                      <a:lnTo>
                        <a:pt x="808" y="1716"/>
                      </a:lnTo>
                      <a:lnTo>
                        <a:pt x="816" y="1696"/>
                      </a:lnTo>
                      <a:lnTo>
                        <a:pt x="818" y="1686"/>
                      </a:lnTo>
                      <a:lnTo>
                        <a:pt x="818" y="1676"/>
                      </a:lnTo>
                      <a:lnTo>
                        <a:pt x="814" y="1666"/>
                      </a:lnTo>
                      <a:lnTo>
                        <a:pt x="810" y="1660"/>
                      </a:lnTo>
                      <a:lnTo>
                        <a:pt x="804" y="1656"/>
                      </a:lnTo>
                      <a:lnTo>
                        <a:pt x="798" y="1652"/>
                      </a:lnTo>
                      <a:lnTo>
                        <a:pt x="784" y="1652"/>
                      </a:lnTo>
                      <a:lnTo>
                        <a:pt x="772" y="1652"/>
                      </a:lnTo>
                      <a:lnTo>
                        <a:pt x="764" y="1656"/>
                      </a:lnTo>
                      <a:lnTo>
                        <a:pt x="758" y="1660"/>
                      </a:lnTo>
                      <a:lnTo>
                        <a:pt x="740" y="1662"/>
                      </a:lnTo>
                      <a:lnTo>
                        <a:pt x="734" y="1664"/>
                      </a:lnTo>
                      <a:lnTo>
                        <a:pt x="732" y="1668"/>
                      </a:lnTo>
                      <a:lnTo>
                        <a:pt x="732" y="1678"/>
                      </a:lnTo>
                      <a:lnTo>
                        <a:pt x="730" y="1700"/>
                      </a:lnTo>
                      <a:lnTo>
                        <a:pt x="722" y="1708"/>
                      </a:lnTo>
                      <a:lnTo>
                        <a:pt x="718" y="1720"/>
                      </a:lnTo>
                      <a:lnTo>
                        <a:pt x="698" y="1756"/>
                      </a:lnTo>
                      <a:lnTo>
                        <a:pt x="700" y="1796"/>
                      </a:lnTo>
                      <a:lnTo>
                        <a:pt x="688" y="1810"/>
                      </a:lnTo>
                      <a:lnTo>
                        <a:pt x="672" y="1814"/>
                      </a:lnTo>
                      <a:lnTo>
                        <a:pt x="662" y="1816"/>
                      </a:lnTo>
                      <a:lnTo>
                        <a:pt x="654" y="1822"/>
                      </a:lnTo>
                      <a:lnTo>
                        <a:pt x="644" y="1830"/>
                      </a:lnTo>
                      <a:lnTo>
                        <a:pt x="618" y="1836"/>
                      </a:lnTo>
                      <a:lnTo>
                        <a:pt x="590" y="1842"/>
                      </a:lnTo>
                      <a:lnTo>
                        <a:pt x="580" y="1850"/>
                      </a:lnTo>
                      <a:lnTo>
                        <a:pt x="572" y="1856"/>
                      </a:lnTo>
                      <a:lnTo>
                        <a:pt x="566" y="1864"/>
                      </a:lnTo>
                      <a:lnTo>
                        <a:pt x="556" y="186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5" name="Freeform 33"/>
                <p:cNvSpPr/>
                <p:nvPr/>
              </p:nvSpPr>
              <p:spPr bwMode="auto">
                <a:xfrm>
                  <a:off x="5886128" y="2140033"/>
                  <a:ext cx="281531" cy="319629"/>
                </a:xfrm>
                <a:custGeom>
                  <a:avLst/>
                  <a:gdLst>
                    <a:gd name="T0" fmla="*/ 196 w 232"/>
                    <a:gd name="T1" fmla="*/ 264 h 264"/>
                    <a:gd name="T2" fmla="*/ 170 w 232"/>
                    <a:gd name="T3" fmla="*/ 248 h 264"/>
                    <a:gd name="T4" fmla="*/ 158 w 232"/>
                    <a:gd name="T5" fmla="*/ 238 h 264"/>
                    <a:gd name="T6" fmla="*/ 148 w 232"/>
                    <a:gd name="T7" fmla="*/ 218 h 264"/>
                    <a:gd name="T8" fmla="*/ 144 w 232"/>
                    <a:gd name="T9" fmla="*/ 186 h 264"/>
                    <a:gd name="T10" fmla="*/ 140 w 232"/>
                    <a:gd name="T11" fmla="*/ 178 h 264"/>
                    <a:gd name="T12" fmla="*/ 136 w 232"/>
                    <a:gd name="T13" fmla="*/ 166 h 264"/>
                    <a:gd name="T14" fmla="*/ 116 w 232"/>
                    <a:gd name="T15" fmla="*/ 148 h 264"/>
                    <a:gd name="T16" fmla="*/ 100 w 232"/>
                    <a:gd name="T17" fmla="*/ 140 h 264"/>
                    <a:gd name="T18" fmla="*/ 82 w 232"/>
                    <a:gd name="T19" fmla="*/ 140 h 264"/>
                    <a:gd name="T20" fmla="*/ 62 w 232"/>
                    <a:gd name="T21" fmla="*/ 144 h 264"/>
                    <a:gd name="T22" fmla="*/ 50 w 232"/>
                    <a:gd name="T23" fmla="*/ 158 h 264"/>
                    <a:gd name="T24" fmla="*/ 0 w 232"/>
                    <a:gd name="T25" fmla="*/ 160 h 264"/>
                    <a:gd name="T26" fmla="*/ 0 w 232"/>
                    <a:gd name="T27" fmla="*/ 146 h 264"/>
                    <a:gd name="T28" fmla="*/ 2 w 232"/>
                    <a:gd name="T29" fmla="*/ 130 h 264"/>
                    <a:gd name="T30" fmla="*/ 10 w 232"/>
                    <a:gd name="T31" fmla="*/ 124 h 264"/>
                    <a:gd name="T32" fmla="*/ 18 w 232"/>
                    <a:gd name="T33" fmla="*/ 122 h 264"/>
                    <a:gd name="T34" fmla="*/ 40 w 232"/>
                    <a:gd name="T35" fmla="*/ 104 h 264"/>
                    <a:gd name="T36" fmla="*/ 44 w 232"/>
                    <a:gd name="T37" fmla="*/ 88 h 264"/>
                    <a:gd name="T38" fmla="*/ 42 w 232"/>
                    <a:gd name="T39" fmla="*/ 76 h 264"/>
                    <a:gd name="T40" fmla="*/ 34 w 232"/>
                    <a:gd name="T41" fmla="*/ 60 h 264"/>
                    <a:gd name="T42" fmla="*/ 34 w 232"/>
                    <a:gd name="T43" fmla="*/ 56 h 264"/>
                    <a:gd name="T44" fmla="*/ 70 w 232"/>
                    <a:gd name="T45" fmla="*/ 32 h 264"/>
                    <a:gd name="T46" fmla="*/ 82 w 232"/>
                    <a:gd name="T47" fmla="*/ 22 h 264"/>
                    <a:gd name="T48" fmla="*/ 86 w 232"/>
                    <a:gd name="T49" fmla="*/ 6 h 264"/>
                    <a:gd name="T50" fmla="*/ 100 w 232"/>
                    <a:gd name="T51" fmla="*/ 0 h 264"/>
                    <a:gd name="T52" fmla="*/ 118 w 232"/>
                    <a:gd name="T53" fmla="*/ 16 h 264"/>
                    <a:gd name="T54" fmla="*/ 154 w 232"/>
                    <a:gd name="T55" fmla="*/ 20 h 264"/>
                    <a:gd name="T56" fmla="*/ 150 w 232"/>
                    <a:gd name="T57" fmla="*/ 32 h 264"/>
                    <a:gd name="T58" fmla="*/ 150 w 232"/>
                    <a:gd name="T59" fmla="*/ 74 h 264"/>
                    <a:gd name="T60" fmla="*/ 156 w 232"/>
                    <a:gd name="T61" fmla="*/ 94 h 264"/>
                    <a:gd name="T62" fmla="*/ 174 w 232"/>
                    <a:gd name="T63" fmla="*/ 96 h 264"/>
                    <a:gd name="T64" fmla="*/ 186 w 232"/>
                    <a:gd name="T65" fmla="*/ 104 h 264"/>
                    <a:gd name="T66" fmla="*/ 184 w 232"/>
                    <a:gd name="T67" fmla="*/ 124 h 264"/>
                    <a:gd name="T68" fmla="*/ 186 w 232"/>
                    <a:gd name="T69" fmla="*/ 140 h 264"/>
                    <a:gd name="T70" fmla="*/ 194 w 232"/>
                    <a:gd name="T71" fmla="*/ 154 h 264"/>
                    <a:gd name="T72" fmla="*/ 212 w 232"/>
                    <a:gd name="T73" fmla="*/ 170 h 264"/>
                    <a:gd name="T74" fmla="*/ 232 w 232"/>
                    <a:gd name="T75" fmla="*/ 196 h 264"/>
                    <a:gd name="T76" fmla="*/ 208 w 232"/>
                    <a:gd name="T77" fmla="*/ 208 h 264"/>
                    <a:gd name="T78" fmla="*/ 194 w 232"/>
                    <a:gd name="T79" fmla="*/ 224 h 264"/>
                    <a:gd name="T80" fmla="*/ 196 w 232"/>
                    <a:gd name="T81" fmla="*/ 264 h 2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2"/>
                    <a:gd name="T124" fmla="*/ 0 h 264"/>
                    <a:gd name="T125" fmla="*/ 232 w 232"/>
                    <a:gd name="T126" fmla="*/ 264 h 2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2" h="264">
                      <a:moveTo>
                        <a:pt x="196" y="264"/>
                      </a:moveTo>
                      <a:lnTo>
                        <a:pt x="196" y="264"/>
                      </a:lnTo>
                      <a:lnTo>
                        <a:pt x="182" y="256"/>
                      </a:lnTo>
                      <a:lnTo>
                        <a:pt x="170" y="248"/>
                      </a:lnTo>
                      <a:lnTo>
                        <a:pt x="158" y="238"/>
                      </a:lnTo>
                      <a:lnTo>
                        <a:pt x="152" y="228"/>
                      </a:lnTo>
                      <a:lnTo>
                        <a:pt x="148" y="218"/>
                      </a:lnTo>
                      <a:lnTo>
                        <a:pt x="146" y="202"/>
                      </a:lnTo>
                      <a:lnTo>
                        <a:pt x="144" y="186"/>
                      </a:lnTo>
                      <a:lnTo>
                        <a:pt x="142" y="182"/>
                      </a:lnTo>
                      <a:lnTo>
                        <a:pt x="140" y="178"/>
                      </a:lnTo>
                      <a:lnTo>
                        <a:pt x="136" y="166"/>
                      </a:lnTo>
                      <a:lnTo>
                        <a:pt x="116" y="148"/>
                      </a:lnTo>
                      <a:lnTo>
                        <a:pt x="108" y="144"/>
                      </a:lnTo>
                      <a:lnTo>
                        <a:pt x="100" y="140"/>
                      </a:lnTo>
                      <a:lnTo>
                        <a:pt x="92" y="138"/>
                      </a:lnTo>
                      <a:lnTo>
                        <a:pt x="82" y="140"/>
                      </a:lnTo>
                      <a:lnTo>
                        <a:pt x="62" y="144"/>
                      </a:lnTo>
                      <a:lnTo>
                        <a:pt x="56" y="152"/>
                      </a:lnTo>
                      <a:lnTo>
                        <a:pt x="50" y="158"/>
                      </a:lnTo>
                      <a:lnTo>
                        <a:pt x="0" y="160"/>
                      </a:lnTo>
                      <a:lnTo>
                        <a:pt x="0" y="146"/>
                      </a:lnTo>
                      <a:lnTo>
                        <a:pt x="2" y="134"/>
                      </a:lnTo>
                      <a:lnTo>
                        <a:pt x="2" y="130"/>
                      </a:lnTo>
                      <a:lnTo>
                        <a:pt x="6" y="126"/>
                      </a:lnTo>
                      <a:lnTo>
                        <a:pt x="10" y="124"/>
                      </a:lnTo>
                      <a:lnTo>
                        <a:pt x="18" y="122"/>
                      </a:lnTo>
                      <a:lnTo>
                        <a:pt x="40" y="104"/>
                      </a:lnTo>
                      <a:lnTo>
                        <a:pt x="42" y="96"/>
                      </a:lnTo>
                      <a:lnTo>
                        <a:pt x="44" y="88"/>
                      </a:lnTo>
                      <a:lnTo>
                        <a:pt x="44" y="82"/>
                      </a:lnTo>
                      <a:lnTo>
                        <a:pt x="42" y="76"/>
                      </a:lnTo>
                      <a:lnTo>
                        <a:pt x="36" y="66"/>
                      </a:lnTo>
                      <a:lnTo>
                        <a:pt x="34" y="60"/>
                      </a:lnTo>
                      <a:lnTo>
                        <a:pt x="34" y="56"/>
                      </a:lnTo>
                      <a:lnTo>
                        <a:pt x="58" y="42"/>
                      </a:lnTo>
                      <a:lnTo>
                        <a:pt x="70" y="32"/>
                      </a:lnTo>
                      <a:lnTo>
                        <a:pt x="82" y="22"/>
                      </a:lnTo>
                      <a:lnTo>
                        <a:pt x="84" y="12"/>
                      </a:lnTo>
                      <a:lnTo>
                        <a:pt x="86" y="6"/>
                      </a:lnTo>
                      <a:lnTo>
                        <a:pt x="90" y="2"/>
                      </a:lnTo>
                      <a:lnTo>
                        <a:pt x="100" y="0"/>
                      </a:lnTo>
                      <a:lnTo>
                        <a:pt x="118" y="16"/>
                      </a:lnTo>
                      <a:lnTo>
                        <a:pt x="154" y="20"/>
                      </a:lnTo>
                      <a:lnTo>
                        <a:pt x="150" y="32"/>
                      </a:lnTo>
                      <a:lnTo>
                        <a:pt x="148" y="52"/>
                      </a:lnTo>
                      <a:lnTo>
                        <a:pt x="150" y="74"/>
                      </a:lnTo>
                      <a:lnTo>
                        <a:pt x="152" y="84"/>
                      </a:lnTo>
                      <a:lnTo>
                        <a:pt x="156" y="94"/>
                      </a:lnTo>
                      <a:lnTo>
                        <a:pt x="174" y="96"/>
                      </a:lnTo>
                      <a:lnTo>
                        <a:pt x="186" y="104"/>
                      </a:lnTo>
                      <a:lnTo>
                        <a:pt x="184" y="124"/>
                      </a:lnTo>
                      <a:lnTo>
                        <a:pt x="184" y="132"/>
                      </a:lnTo>
                      <a:lnTo>
                        <a:pt x="186" y="140"/>
                      </a:lnTo>
                      <a:lnTo>
                        <a:pt x="188" y="146"/>
                      </a:lnTo>
                      <a:lnTo>
                        <a:pt x="194" y="154"/>
                      </a:lnTo>
                      <a:lnTo>
                        <a:pt x="200" y="162"/>
                      </a:lnTo>
                      <a:lnTo>
                        <a:pt x="212" y="170"/>
                      </a:lnTo>
                      <a:lnTo>
                        <a:pt x="232" y="196"/>
                      </a:lnTo>
                      <a:lnTo>
                        <a:pt x="208" y="208"/>
                      </a:lnTo>
                      <a:lnTo>
                        <a:pt x="200" y="214"/>
                      </a:lnTo>
                      <a:lnTo>
                        <a:pt x="194" y="224"/>
                      </a:lnTo>
                      <a:lnTo>
                        <a:pt x="196" y="26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6" name="Freeform 34"/>
                <p:cNvSpPr/>
                <p:nvPr/>
              </p:nvSpPr>
              <p:spPr bwMode="auto">
                <a:xfrm>
                  <a:off x="6238082" y="1714083"/>
                  <a:ext cx="713534" cy="670737"/>
                </a:xfrm>
                <a:custGeom>
                  <a:avLst/>
                  <a:gdLst>
                    <a:gd name="T0" fmla="*/ 234 w 588"/>
                    <a:gd name="T1" fmla="*/ 550 h 554"/>
                    <a:gd name="T2" fmla="*/ 248 w 588"/>
                    <a:gd name="T3" fmla="*/ 530 h 554"/>
                    <a:gd name="T4" fmla="*/ 264 w 588"/>
                    <a:gd name="T5" fmla="*/ 516 h 554"/>
                    <a:gd name="T6" fmla="*/ 274 w 588"/>
                    <a:gd name="T7" fmla="*/ 480 h 554"/>
                    <a:gd name="T8" fmla="*/ 252 w 588"/>
                    <a:gd name="T9" fmla="*/ 468 h 554"/>
                    <a:gd name="T10" fmla="*/ 252 w 588"/>
                    <a:gd name="T11" fmla="*/ 438 h 554"/>
                    <a:gd name="T12" fmla="*/ 280 w 588"/>
                    <a:gd name="T13" fmla="*/ 404 h 554"/>
                    <a:gd name="T14" fmla="*/ 288 w 588"/>
                    <a:gd name="T15" fmla="*/ 388 h 554"/>
                    <a:gd name="T16" fmla="*/ 290 w 588"/>
                    <a:gd name="T17" fmla="*/ 342 h 554"/>
                    <a:gd name="T18" fmla="*/ 252 w 588"/>
                    <a:gd name="T19" fmla="*/ 300 h 554"/>
                    <a:gd name="T20" fmla="*/ 200 w 588"/>
                    <a:gd name="T21" fmla="*/ 304 h 554"/>
                    <a:gd name="T22" fmla="*/ 174 w 588"/>
                    <a:gd name="T23" fmla="*/ 330 h 554"/>
                    <a:gd name="T24" fmla="*/ 130 w 588"/>
                    <a:gd name="T25" fmla="*/ 390 h 554"/>
                    <a:gd name="T26" fmla="*/ 110 w 588"/>
                    <a:gd name="T27" fmla="*/ 416 h 554"/>
                    <a:gd name="T28" fmla="*/ 36 w 588"/>
                    <a:gd name="T29" fmla="*/ 364 h 554"/>
                    <a:gd name="T30" fmla="*/ 12 w 588"/>
                    <a:gd name="T31" fmla="*/ 358 h 554"/>
                    <a:gd name="T32" fmla="*/ 0 w 588"/>
                    <a:gd name="T33" fmla="*/ 348 h 554"/>
                    <a:gd name="T34" fmla="*/ 4 w 588"/>
                    <a:gd name="T35" fmla="*/ 324 h 554"/>
                    <a:gd name="T36" fmla="*/ 18 w 588"/>
                    <a:gd name="T37" fmla="*/ 320 h 554"/>
                    <a:gd name="T38" fmla="*/ 40 w 588"/>
                    <a:gd name="T39" fmla="*/ 292 h 554"/>
                    <a:gd name="T40" fmla="*/ 34 w 588"/>
                    <a:gd name="T41" fmla="*/ 238 h 554"/>
                    <a:gd name="T42" fmla="*/ 28 w 588"/>
                    <a:gd name="T43" fmla="*/ 228 h 554"/>
                    <a:gd name="T44" fmla="*/ 20 w 588"/>
                    <a:gd name="T45" fmla="*/ 186 h 554"/>
                    <a:gd name="T46" fmla="*/ 26 w 588"/>
                    <a:gd name="T47" fmla="*/ 172 h 554"/>
                    <a:gd name="T48" fmla="*/ 44 w 588"/>
                    <a:gd name="T49" fmla="*/ 190 h 554"/>
                    <a:gd name="T50" fmla="*/ 58 w 588"/>
                    <a:gd name="T51" fmla="*/ 210 h 554"/>
                    <a:gd name="T52" fmla="*/ 80 w 588"/>
                    <a:gd name="T53" fmla="*/ 224 h 554"/>
                    <a:gd name="T54" fmla="*/ 100 w 588"/>
                    <a:gd name="T55" fmla="*/ 222 h 554"/>
                    <a:gd name="T56" fmla="*/ 142 w 588"/>
                    <a:gd name="T57" fmla="*/ 186 h 554"/>
                    <a:gd name="T58" fmla="*/ 216 w 588"/>
                    <a:gd name="T59" fmla="*/ 128 h 554"/>
                    <a:gd name="T60" fmla="*/ 232 w 588"/>
                    <a:gd name="T61" fmla="*/ 104 h 554"/>
                    <a:gd name="T62" fmla="*/ 262 w 588"/>
                    <a:gd name="T63" fmla="*/ 76 h 554"/>
                    <a:gd name="T64" fmla="*/ 292 w 588"/>
                    <a:gd name="T65" fmla="*/ 74 h 554"/>
                    <a:gd name="T66" fmla="*/ 312 w 588"/>
                    <a:gd name="T67" fmla="*/ 84 h 554"/>
                    <a:gd name="T68" fmla="*/ 348 w 588"/>
                    <a:gd name="T69" fmla="*/ 66 h 554"/>
                    <a:gd name="T70" fmla="*/ 348 w 588"/>
                    <a:gd name="T71" fmla="*/ 16 h 554"/>
                    <a:gd name="T72" fmla="*/ 362 w 588"/>
                    <a:gd name="T73" fmla="*/ 2 h 554"/>
                    <a:gd name="T74" fmla="*/ 396 w 588"/>
                    <a:gd name="T75" fmla="*/ 32 h 554"/>
                    <a:gd name="T76" fmla="*/ 418 w 588"/>
                    <a:gd name="T77" fmla="*/ 46 h 554"/>
                    <a:gd name="T78" fmla="*/ 436 w 588"/>
                    <a:gd name="T79" fmla="*/ 44 h 554"/>
                    <a:gd name="T80" fmla="*/ 440 w 588"/>
                    <a:gd name="T81" fmla="*/ 28 h 554"/>
                    <a:gd name="T82" fmla="*/ 458 w 588"/>
                    <a:gd name="T83" fmla="*/ 24 h 554"/>
                    <a:gd name="T84" fmla="*/ 460 w 588"/>
                    <a:gd name="T85" fmla="*/ 62 h 554"/>
                    <a:gd name="T86" fmla="*/ 498 w 588"/>
                    <a:gd name="T87" fmla="*/ 110 h 554"/>
                    <a:gd name="T88" fmla="*/ 516 w 588"/>
                    <a:gd name="T89" fmla="*/ 178 h 554"/>
                    <a:gd name="T90" fmla="*/ 530 w 588"/>
                    <a:gd name="T91" fmla="*/ 196 h 554"/>
                    <a:gd name="T92" fmla="*/ 588 w 588"/>
                    <a:gd name="T93" fmla="*/ 236 h 554"/>
                    <a:gd name="T94" fmla="*/ 580 w 588"/>
                    <a:gd name="T95" fmla="*/ 250 h 554"/>
                    <a:gd name="T96" fmla="*/ 520 w 588"/>
                    <a:gd name="T97" fmla="*/ 292 h 554"/>
                    <a:gd name="T98" fmla="*/ 502 w 588"/>
                    <a:gd name="T99" fmla="*/ 310 h 554"/>
                    <a:gd name="T100" fmla="*/ 472 w 588"/>
                    <a:gd name="T101" fmla="*/ 346 h 554"/>
                    <a:gd name="T102" fmla="*/ 466 w 588"/>
                    <a:gd name="T103" fmla="*/ 374 h 554"/>
                    <a:gd name="T104" fmla="*/ 448 w 588"/>
                    <a:gd name="T105" fmla="*/ 390 h 554"/>
                    <a:gd name="T106" fmla="*/ 412 w 588"/>
                    <a:gd name="T107" fmla="*/ 402 h 554"/>
                    <a:gd name="T108" fmla="*/ 362 w 588"/>
                    <a:gd name="T109" fmla="*/ 424 h 554"/>
                    <a:gd name="T110" fmla="*/ 322 w 588"/>
                    <a:gd name="T111" fmla="*/ 460 h 554"/>
                    <a:gd name="T112" fmla="*/ 304 w 588"/>
                    <a:gd name="T113" fmla="*/ 494 h 554"/>
                    <a:gd name="T114" fmla="*/ 290 w 588"/>
                    <a:gd name="T115" fmla="*/ 542 h 554"/>
                    <a:gd name="T116" fmla="*/ 236 w 588"/>
                    <a:gd name="T117" fmla="*/ 554 h 55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8"/>
                    <a:gd name="T178" fmla="*/ 0 h 554"/>
                    <a:gd name="T179" fmla="*/ 588 w 588"/>
                    <a:gd name="T180" fmla="*/ 554 h 55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8" h="554">
                      <a:moveTo>
                        <a:pt x="236" y="554"/>
                      </a:moveTo>
                      <a:lnTo>
                        <a:pt x="236" y="554"/>
                      </a:lnTo>
                      <a:lnTo>
                        <a:pt x="234" y="550"/>
                      </a:lnTo>
                      <a:lnTo>
                        <a:pt x="240" y="536"/>
                      </a:lnTo>
                      <a:lnTo>
                        <a:pt x="248" y="530"/>
                      </a:lnTo>
                      <a:lnTo>
                        <a:pt x="254" y="524"/>
                      </a:lnTo>
                      <a:lnTo>
                        <a:pt x="264" y="516"/>
                      </a:lnTo>
                      <a:lnTo>
                        <a:pt x="274" y="496"/>
                      </a:lnTo>
                      <a:lnTo>
                        <a:pt x="274" y="480"/>
                      </a:lnTo>
                      <a:lnTo>
                        <a:pt x="252" y="468"/>
                      </a:lnTo>
                      <a:lnTo>
                        <a:pt x="250" y="456"/>
                      </a:lnTo>
                      <a:lnTo>
                        <a:pt x="250" y="446"/>
                      </a:lnTo>
                      <a:lnTo>
                        <a:pt x="252" y="438"/>
                      </a:lnTo>
                      <a:lnTo>
                        <a:pt x="256" y="430"/>
                      </a:lnTo>
                      <a:lnTo>
                        <a:pt x="266" y="416"/>
                      </a:lnTo>
                      <a:lnTo>
                        <a:pt x="280" y="404"/>
                      </a:lnTo>
                      <a:lnTo>
                        <a:pt x="284" y="396"/>
                      </a:lnTo>
                      <a:lnTo>
                        <a:pt x="288" y="388"/>
                      </a:lnTo>
                      <a:lnTo>
                        <a:pt x="290" y="370"/>
                      </a:lnTo>
                      <a:lnTo>
                        <a:pt x="290" y="356"/>
                      </a:lnTo>
                      <a:lnTo>
                        <a:pt x="290" y="342"/>
                      </a:lnTo>
                      <a:lnTo>
                        <a:pt x="252" y="300"/>
                      </a:lnTo>
                      <a:lnTo>
                        <a:pt x="234" y="298"/>
                      </a:lnTo>
                      <a:lnTo>
                        <a:pt x="200" y="304"/>
                      </a:lnTo>
                      <a:lnTo>
                        <a:pt x="186" y="316"/>
                      </a:lnTo>
                      <a:lnTo>
                        <a:pt x="174" y="330"/>
                      </a:lnTo>
                      <a:lnTo>
                        <a:pt x="148" y="360"/>
                      </a:lnTo>
                      <a:lnTo>
                        <a:pt x="130" y="390"/>
                      </a:lnTo>
                      <a:lnTo>
                        <a:pt x="120" y="404"/>
                      </a:lnTo>
                      <a:lnTo>
                        <a:pt x="110" y="416"/>
                      </a:lnTo>
                      <a:lnTo>
                        <a:pt x="70" y="390"/>
                      </a:lnTo>
                      <a:lnTo>
                        <a:pt x="52" y="376"/>
                      </a:lnTo>
                      <a:lnTo>
                        <a:pt x="36" y="364"/>
                      </a:lnTo>
                      <a:lnTo>
                        <a:pt x="22" y="362"/>
                      </a:lnTo>
                      <a:lnTo>
                        <a:pt x="12" y="358"/>
                      </a:lnTo>
                      <a:lnTo>
                        <a:pt x="6" y="352"/>
                      </a:lnTo>
                      <a:lnTo>
                        <a:pt x="0" y="348"/>
                      </a:lnTo>
                      <a:lnTo>
                        <a:pt x="0" y="334"/>
                      </a:lnTo>
                      <a:lnTo>
                        <a:pt x="2" y="326"/>
                      </a:lnTo>
                      <a:lnTo>
                        <a:pt x="4" y="324"/>
                      </a:lnTo>
                      <a:lnTo>
                        <a:pt x="6" y="322"/>
                      </a:lnTo>
                      <a:lnTo>
                        <a:pt x="18" y="320"/>
                      </a:lnTo>
                      <a:lnTo>
                        <a:pt x="28" y="306"/>
                      </a:lnTo>
                      <a:lnTo>
                        <a:pt x="40" y="292"/>
                      </a:lnTo>
                      <a:lnTo>
                        <a:pt x="38" y="240"/>
                      </a:lnTo>
                      <a:lnTo>
                        <a:pt x="34" y="238"/>
                      </a:lnTo>
                      <a:lnTo>
                        <a:pt x="28" y="228"/>
                      </a:lnTo>
                      <a:lnTo>
                        <a:pt x="20" y="206"/>
                      </a:lnTo>
                      <a:lnTo>
                        <a:pt x="20" y="186"/>
                      </a:lnTo>
                      <a:lnTo>
                        <a:pt x="22" y="178"/>
                      </a:lnTo>
                      <a:lnTo>
                        <a:pt x="26" y="172"/>
                      </a:lnTo>
                      <a:lnTo>
                        <a:pt x="34" y="176"/>
                      </a:lnTo>
                      <a:lnTo>
                        <a:pt x="40" y="180"/>
                      </a:lnTo>
                      <a:lnTo>
                        <a:pt x="44" y="190"/>
                      </a:lnTo>
                      <a:lnTo>
                        <a:pt x="48" y="202"/>
                      </a:lnTo>
                      <a:lnTo>
                        <a:pt x="58" y="210"/>
                      </a:lnTo>
                      <a:lnTo>
                        <a:pt x="68" y="218"/>
                      </a:lnTo>
                      <a:lnTo>
                        <a:pt x="74" y="222"/>
                      </a:lnTo>
                      <a:lnTo>
                        <a:pt x="80" y="224"/>
                      </a:lnTo>
                      <a:lnTo>
                        <a:pt x="88" y="224"/>
                      </a:lnTo>
                      <a:lnTo>
                        <a:pt x="100" y="222"/>
                      </a:lnTo>
                      <a:lnTo>
                        <a:pt x="118" y="204"/>
                      </a:lnTo>
                      <a:lnTo>
                        <a:pt x="142" y="186"/>
                      </a:lnTo>
                      <a:lnTo>
                        <a:pt x="168" y="166"/>
                      </a:lnTo>
                      <a:lnTo>
                        <a:pt x="192" y="146"/>
                      </a:lnTo>
                      <a:lnTo>
                        <a:pt x="216" y="128"/>
                      </a:lnTo>
                      <a:lnTo>
                        <a:pt x="226" y="116"/>
                      </a:lnTo>
                      <a:lnTo>
                        <a:pt x="232" y="104"/>
                      </a:lnTo>
                      <a:lnTo>
                        <a:pt x="244" y="82"/>
                      </a:lnTo>
                      <a:lnTo>
                        <a:pt x="262" y="76"/>
                      </a:lnTo>
                      <a:lnTo>
                        <a:pt x="278" y="72"/>
                      </a:lnTo>
                      <a:lnTo>
                        <a:pt x="284" y="72"/>
                      </a:lnTo>
                      <a:lnTo>
                        <a:pt x="292" y="74"/>
                      </a:lnTo>
                      <a:lnTo>
                        <a:pt x="302" y="78"/>
                      </a:lnTo>
                      <a:lnTo>
                        <a:pt x="312" y="84"/>
                      </a:lnTo>
                      <a:lnTo>
                        <a:pt x="332" y="84"/>
                      </a:lnTo>
                      <a:lnTo>
                        <a:pt x="348" y="66"/>
                      </a:lnTo>
                      <a:lnTo>
                        <a:pt x="348" y="16"/>
                      </a:lnTo>
                      <a:lnTo>
                        <a:pt x="354" y="0"/>
                      </a:lnTo>
                      <a:lnTo>
                        <a:pt x="362" y="2"/>
                      </a:lnTo>
                      <a:lnTo>
                        <a:pt x="374" y="8"/>
                      </a:lnTo>
                      <a:lnTo>
                        <a:pt x="384" y="18"/>
                      </a:lnTo>
                      <a:lnTo>
                        <a:pt x="396" y="32"/>
                      </a:lnTo>
                      <a:lnTo>
                        <a:pt x="408" y="42"/>
                      </a:lnTo>
                      <a:lnTo>
                        <a:pt x="418" y="46"/>
                      </a:lnTo>
                      <a:lnTo>
                        <a:pt x="432" y="48"/>
                      </a:lnTo>
                      <a:lnTo>
                        <a:pt x="436" y="44"/>
                      </a:lnTo>
                      <a:lnTo>
                        <a:pt x="438" y="36"/>
                      </a:lnTo>
                      <a:lnTo>
                        <a:pt x="440" y="28"/>
                      </a:lnTo>
                      <a:lnTo>
                        <a:pt x="450" y="16"/>
                      </a:lnTo>
                      <a:lnTo>
                        <a:pt x="458" y="24"/>
                      </a:lnTo>
                      <a:lnTo>
                        <a:pt x="460" y="62"/>
                      </a:lnTo>
                      <a:lnTo>
                        <a:pt x="472" y="76"/>
                      </a:lnTo>
                      <a:lnTo>
                        <a:pt x="484" y="92"/>
                      </a:lnTo>
                      <a:lnTo>
                        <a:pt x="498" y="110"/>
                      </a:lnTo>
                      <a:lnTo>
                        <a:pt x="516" y="128"/>
                      </a:lnTo>
                      <a:lnTo>
                        <a:pt x="516" y="178"/>
                      </a:lnTo>
                      <a:lnTo>
                        <a:pt x="530" y="196"/>
                      </a:lnTo>
                      <a:lnTo>
                        <a:pt x="564" y="220"/>
                      </a:lnTo>
                      <a:lnTo>
                        <a:pt x="588" y="236"/>
                      </a:lnTo>
                      <a:lnTo>
                        <a:pt x="586" y="242"/>
                      </a:lnTo>
                      <a:lnTo>
                        <a:pt x="580" y="250"/>
                      </a:lnTo>
                      <a:lnTo>
                        <a:pt x="558" y="266"/>
                      </a:lnTo>
                      <a:lnTo>
                        <a:pt x="534" y="282"/>
                      </a:lnTo>
                      <a:lnTo>
                        <a:pt x="520" y="292"/>
                      </a:lnTo>
                      <a:lnTo>
                        <a:pt x="502" y="310"/>
                      </a:lnTo>
                      <a:lnTo>
                        <a:pt x="486" y="328"/>
                      </a:lnTo>
                      <a:lnTo>
                        <a:pt x="472" y="346"/>
                      </a:lnTo>
                      <a:lnTo>
                        <a:pt x="470" y="354"/>
                      </a:lnTo>
                      <a:lnTo>
                        <a:pt x="468" y="364"/>
                      </a:lnTo>
                      <a:lnTo>
                        <a:pt x="466" y="374"/>
                      </a:lnTo>
                      <a:lnTo>
                        <a:pt x="462" y="384"/>
                      </a:lnTo>
                      <a:lnTo>
                        <a:pt x="448" y="390"/>
                      </a:lnTo>
                      <a:lnTo>
                        <a:pt x="432" y="398"/>
                      </a:lnTo>
                      <a:lnTo>
                        <a:pt x="412" y="402"/>
                      </a:lnTo>
                      <a:lnTo>
                        <a:pt x="394" y="408"/>
                      </a:lnTo>
                      <a:lnTo>
                        <a:pt x="378" y="416"/>
                      </a:lnTo>
                      <a:lnTo>
                        <a:pt x="362" y="424"/>
                      </a:lnTo>
                      <a:lnTo>
                        <a:pt x="348" y="434"/>
                      </a:lnTo>
                      <a:lnTo>
                        <a:pt x="336" y="446"/>
                      </a:lnTo>
                      <a:lnTo>
                        <a:pt x="322" y="460"/>
                      </a:lnTo>
                      <a:lnTo>
                        <a:pt x="310" y="476"/>
                      </a:lnTo>
                      <a:lnTo>
                        <a:pt x="304" y="494"/>
                      </a:lnTo>
                      <a:lnTo>
                        <a:pt x="296" y="518"/>
                      </a:lnTo>
                      <a:lnTo>
                        <a:pt x="290" y="542"/>
                      </a:lnTo>
                      <a:lnTo>
                        <a:pt x="260" y="550"/>
                      </a:lnTo>
                      <a:lnTo>
                        <a:pt x="236" y="55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7" name="Freeform 35"/>
                <p:cNvSpPr/>
                <p:nvPr/>
              </p:nvSpPr>
              <p:spPr bwMode="auto">
                <a:xfrm>
                  <a:off x="6379031" y="1341183"/>
                  <a:ext cx="1016906" cy="644101"/>
                </a:xfrm>
                <a:custGeom>
                  <a:avLst/>
                  <a:gdLst>
                    <a:gd name="T0" fmla="*/ 410 w 838"/>
                    <a:gd name="T1" fmla="*/ 492 h 532"/>
                    <a:gd name="T2" fmla="*/ 402 w 838"/>
                    <a:gd name="T3" fmla="*/ 438 h 532"/>
                    <a:gd name="T4" fmla="*/ 376 w 838"/>
                    <a:gd name="T5" fmla="*/ 398 h 532"/>
                    <a:gd name="T6" fmla="*/ 346 w 838"/>
                    <a:gd name="T7" fmla="*/ 366 h 532"/>
                    <a:gd name="T8" fmla="*/ 324 w 838"/>
                    <a:gd name="T9" fmla="*/ 314 h 532"/>
                    <a:gd name="T10" fmla="*/ 300 w 838"/>
                    <a:gd name="T11" fmla="*/ 346 h 532"/>
                    <a:gd name="T12" fmla="*/ 258 w 838"/>
                    <a:gd name="T13" fmla="*/ 308 h 532"/>
                    <a:gd name="T14" fmla="*/ 206 w 838"/>
                    <a:gd name="T15" fmla="*/ 288 h 532"/>
                    <a:gd name="T16" fmla="*/ 186 w 838"/>
                    <a:gd name="T17" fmla="*/ 240 h 532"/>
                    <a:gd name="T18" fmla="*/ 152 w 838"/>
                    <a:gd name="T19" fmla="*/ 174 h 532"/>
                    <a:gd name="T20" fmla="*/ 112 w 838"/>
                    <a:gd name="T21" fmla="*/ 200 h 532"/>
                    <a:gd name="T22" fmla="*/ 80 w 838"/>
                    <a:gd name="T23" fmla="*/ 200 h 532"/>
                    <a:gd name="T24" fmla="*/ 60 w 838"/>
                    <a:gd name="T25" fmla="*/ 152 h 532"/>
                    <a:gd name="T26" fmla="*/ 36 w 838"/>
                    <a:gd name="T27" fmla="*/ 88 h 532"/>
                    <a:gd name="T28" fmla="*/ 0 w 838"/>
                    <a:gd name="T29" fmla="*/ 58 h 532"/>
                    <a:gd name="T30" fmla="*/ 14 w 838"/>
                    <a:gd name="T31" fmla="*/ 30 h 532"/>
                    <a:gd name="T32" fmla="*/ 68 w 838"/>
                    <a:gd name="T33" fmla="*/ 60 h 532"/>
                    <a:gd name="T34" fmla="*/ 108 w 838"/>
                    <a:gd name="T35" fmla="*/ 32 h 532"/>
                    <a:gd name="T36" fmla="*/ 138 w 838"/>
                    <a:gd name="T37" fmla="*/ 0 h 532"/>
                    <a:gd name="T38" fmla="*/ 166 w 838"/>
                    <a:gd name="T39" fmla="*/ 22 h 532"/>
                    <a:gd name="T40" fmla="*/ 198 w 838"/>
                    <a:gd name="T41" fmla="*/ 68 h 532"/>
                    <a:gd name="T42" fmla="*/ 294 w 838"/>
                    <a:gd name="T43" fmla="*/ 66 h 532"/>
                    <a:gd name="T44" fmla="*/ 350 w 838"/>
                    <a:gd name="T45" fmla="*/ 30 h 532"/>
                    <a:gd name="T46" fmla="*/ 358 w 838"/>
                    <a:gd name="T47" fmla="*/ 80 h 532"/>
                    <a:gd name="T48" fmla="*/ 398 w 838"/>
                    <a:gd name="T49" fmla="*/ 78 h 532"/>
                    <a:gd name="T50" fmla="*/ 422 w 838"/>
                    <a:gd name="T51" fmla="*/ 76 h 532"/>
                    <a:gd name="T52" fmla="*/ 470 w 838"/>
                    <a:gd name="T53" fmla="*/ 110 h 532"/>
                    <a:gd name="T54" fmla="*/ 518 w 838"/>
                    <a:gd name="T55" fmla="*/ 166 h 532"/>
                    <a:gd name="T56" fmla="*/ 546 w 838"/>
                    <a:gd name="T57" fmla="*/ 134 h 532"/>
                    <a:gd name="T58" fmla="*/ 572 w 838"/>
                    <a:gd name="T59" fmla="*/ 140 h 532"/>
                    <a:gd name="T60" fmla="*/ 606 w 838"/>
                    <a:gd name="T61" fmla="*/ 184 h 532"/>
                    <a:gd name="T62" fmla="*/ 664 w 838"/>
                    <a:gd name="T63" fmla="*/ 204 h 532"/>
                    <a:gd name="T64" fmla="*/ 684 w 838"/>
                    <a:gd name="T65" fmla="*/ 186 h 532"/>
                    <a:gd name="T66" fmla="*/ 684 w 838"/>
                    <a:gd name="T67" fmla="*/ 168 h 532"/>
                    <a:gd name="T68" fmla="*/ 724 w 838"/>
                    <a:gd name="T69" fmla="*/ 146 h 532"/>
                    <a:gd name="T70" fmla="*/ 742 w 838"/>
                    <a:gd name="T71" fmla="*/ 132 h 532"/>
                    <a:gd name="T72" fmla="*/ 756 w 838"/>
                    <a:gd name="T73" fmla="*/ 154 h 532"/>
                    <a:gd name="T74" fmla="*/ 806 w 838"/>
                    <a:gd name="T75" fmla="*/ 188 h 532"/>
                    <a:gd name="T76" fmla="*/ 838 w 838"/>
                    <a:gd name="T77" fmla="*/ 228 h 532"/>
                    <a:gd name="T78" fmla="*/ 818 w 838"/>
                    <a:gd name="T79" fmla="*/ 272 h 532"/>
                    <a:gd name="T80" fmla="*/ 802 w 838"/>
                    <a:gd name="T81" fmla="*/ 308 h 532"/>
                    <a:gd name="T82" fmla="*/ 778 w 838"/>
                    <a:gd name="T83" fmla="*/ 300 h 532"/>
                    <a:gd name="T84" fmla="*/ 770 w 838"/>
                    <a:gd name="T85" fmla="*/ 258 h 532"/>
                    <a:gd name="T86" fmla="*/ 744 w 838"/>
                    <a:gd name="T87" fmla="*/ 242 h 532"/>
                    <a:gd name="T88" fmla="*/ 716 w 838"/>
                    <a:gd name="T89" fmla="*/ 282 h 532"/>
                    <a:gd name="T90" fmla="*/ 686 w 838"/>
                    <a:gd name="T91" fmla="*/ 346 h 532"/>
                    <a:gd name="T92" fmla="*/ 632 w 838"/>
                    <a:gd name="T93" fmla="*/ 368 h 532"/>
                    <a:gd name="T94" fmla="*/ 618 w 838"/>
                    <a:gd name="T95" fmla="*/ 410 h 532"/>
                    <a:gd name="T96" fmla="*/ 638 w 838"/>
                    <a:gd name="T97" fmla="*/ 444 h 532"/>
                    <a:gd name="T98" fmla="*/ 588 w 838"/>
                    <a:gd name="T99" fmla="*/ 456 h 532"/>
                    <a:gd name="T100" fmla="*/ 540 w 838"/>
                    <a:gd name="T101" fmla="*/ 438 h 532"/>
                    <a:gd name="T102" fmla="*/ 502 w 838"/>
                    <a:gd name="T103" fmla="*/ 456 h 532"/>
                    <a:gd name="T104" fmla="*/ 476 w 838"/>
                    <a:gd name="T105" fmla="*/ 530 h 5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38"/>
                    <a:gd name="T160" fmla="*/ 0 h 532"/>
                    <a:gd name="T161" fmla="*/ 838 w 838"/>
                    <a:gd name="T162" fmla="*/ 532 h 5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38" h="532">
                      <a:moveTo>
                        <a:pt x="464" y="532"/>
                      </a:moveTo>
                      <a:lnTo>
                        <a:pt x="464" y="532"/>
                      </a:lnTo>
                      <a:lnTo>
                        <a:pt x="452" y="520"/>
                      </a:lnTo>
                      <a:lnTo>
                        <a:pt x="436" y="508"/>
                      </a:lnTo>
                      <a:lnTo>
                        <a:pt x="410" y="492"/>
                      </a:lnTo>
                      <a:lnTo>
                        <a:pt x="402" y="482"/>
                      </a:lnTo>
                      <a:lnTo>
                        <a:pt x="404" y="450"/>
                      </a:lnTo>
                      <a:lnTo>
                        <a:pt x="402" y="438"/>
                      </a:lnTo>
                      <a:lnTo>
                        <a:pt x="398" y="426"/>
                      </a:lnTo>
                      <a:lnTo>
                        <a:pt x="388" y="416"/>
                      </a:lnTo>
                      <a:lnTo>
                        <a:pt x="382" y="410"/>
                      </a:lnTo>
                      <a:lnTo>
                        <a:pt x="376" y="398"/>
                      </a:lnTo>
                      <a:lnTo>
                        <a:pt x="348" y="368"/>
                      </a:lnTo>
                      <a:lnTo>
                        <a:pt x="346" y="366"/>
                      </a:lnTo>
                      <a:lnTo>
                        <a:pt x="344" y="326"/>
                      </a:lnTo>
                      <a:lnTo>
                        <a:pt x="336" y="318"/>
                      </a:lnTo>
                      <a:lnTo>
                        <a:pt x="330" y="314"/>
                      </a:lnTo>
                      <a:lnTo>
                        <a:pt x="324" y="314"/>
                      </a:lnTo>
                      <a:lnTo>
                        <a:pt x="318" y="314"/>
                      </a:lnTo>
                      <a:lnTo>
                        <a:pt x="312" y="322"/>
                      </a:lnTo>
                      <a:lnTo>
                        <a:pt x="308" y="328"/>
                      </a:lnTo>
                      <a:lnTo>
                        <a:pt x="300" y="346"/>
                      </a:lnTo>
                      <a:lnTo>
                        <a:pt x="296" y="346"/>
                      </a:lnTo>
                      <a:lnTo>
                        <a:pt x="270" y="320"/>
                      </a:lnTo>
                      <a:lnTo>
                        <a:pt x="258" y="308"/>
                      </a:lnTo>
                      <a:lnTo>
                        <a:pt x="246" y="300"/>
                      </a:lnTo>
                      <a:lnTo>
                        <a:pt x="228" y="296"/>
                      </a:lnTo>
                      <a:lnTo>
                        <a:pt x="216" y="292"/>
                      </a:lnTo>
                      <a:lnTo>
                        <a:pt x="206" y="288"/>
                      </a:lnTo>
                      <a:lnTo>
                        <a:pt x="200" y="280"/>
                      </a:lnTo>
                      <a:lnTo>
                        <a:pt x="194" y="274"/>
                      </a:lnTo>
                      <a:lnTo>
                        <a:pt x="192" y="264"/>
                      </a:lnTo>
                      <a:lnTo>
                        <a:pt x="186" y="240"/>
                      </a:lnTo>
                      <a:lnTo>
                        <a:pt x="180" y="224"/>
                      </a:lnTo>
                      <a:lnTo>
                        <a:pt x="170" y="210"/>
                      </a:lnTo>
                      <a:lnTo>
                        <a:pt x="156" y="190"/>
                      </a:lnTo>
                      <a:lnTo>
                        <a:pt x="152" y="174"/>
                      </a:lnTo>
                      <a:lnTo>
                        <a:pt x="144" y="172"/>
                      </a:lnTo>
                      <a:lnTo>
                        <a:pt x="112" y="200"/>
                      </a:lnTo>
                      <a:lnTo>
                        <a:pt x="98" y="226"/>
                      </a:lnTo>
                      <a:lnTo>
                        <a:pt x="90" y="220"/>
                      </a:lnTo>
                      <a:lnTo>
                        <a:pt x="86" y="214"/>
                      </a:lnTo>
                      <a:lnTo>
                        <a:pt x="80" y="200"/>
                      </a:lnTo>
                      <a:lnTo>
                        <a:pt x="76" y="186"/>
                      </a:lnTo>
                      <a:lnTo>
                        <a:pt x="74" y="182"/>
                      </a:lnTo>
                      <a:lnTo>
                        <a:pt x="72" y="178"/>
                      </a:lnTo>
                      <a:lnTo>
                        <a:pt x="60" y="152"/>
                      </a:lnTo>
                      <a:lnTo>
                        <a:pt x="60" y="116"/>
                      </a:lnTo>
                      <a:lnTo>
                        <a:pt x="48" y="100"/>
                      </a:lnTo>
                      <a:lnTo>
                        <a:pt x="36" y="88"/>
                      </a:lnTo>
                      <a:lnTo>
                        <a:pt x="12" y="68"/>
                      </a:lnTo>
                      <a:lnTo>
                        <a:pt x="6" y="66"/>
                      </a:lnTo>
                      <a:lnTo>
                        <a:pt x="2" y="64"/>
                      </a:lnTo>
                      <a:lnTo>
                        <a:pt x="0" y="58"/>
                      </a:lnTo>
                      <a:lnTo>
                        <a:pt x="0" y="52"/>
                      </a:lnTo>
                      <a:lnTo>
                        <a:pt x="4" y="38"/>
                      </a:lnTo>
                      <a:lnTo>
                        <a:pt x="8" y="32"/>
                      </a:lnTo>
                      <a:lnTo>
                        <a:pt x="14" y="30"/>
                      </a:lnTo>
                      <a:lnTo>
                        <a:pt x="28" y="40"/>
                      </a:lnTo>
                      <a:lnTo>
                        <a:pt x="42" y="50"/>
                      </a:lnTo>
                      <a:lnTo>
                        <a:pt x="58" y="56"/>
                      </a:lnTo>
                      <a:lnTo>
                        <a:pt x="68" y="60"/>
                      </a:lnTo>
                      <a:lnTo>
                        <a:pt x="78" y="60"/>
                      </a:lnTo>
                      <a:lnTo>
                        <a:pt x="88" y="52"/>
                      </a:lnTo>
                      <a:lnTo>
                        <a:pt x="98" y="42"/>
                      </a:lnTo>
                      <a:lnTo>
                        <a:pt x="108" y="32"/>
                      </a:lnTo>
                      <a:lnTo>
                        <a:pt x="118" y="24"/>
                      </a:lnTo>
                      <a:lnTo>
                        <a:pt x="128" y="8"/>
                      </a:lnTo>
                      <a:lnTo>
                        <a:pt x="134" y="4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52" y="4"/>
                      </a:lnTo>
                      <a:lnTo>
                        <a:pt x="158" y="10"/>
                      </a:lnTo>
                      <a:lnTo>
                        <a:pt x="166" y="22"/>
                      </a:lnTo>
                      <a:lnTo>
                        <a:pt x="168" y="32"/>
                      </a:lnTo>
                      <a:lnTo>
                        <a:pt x="172" y="42"/>
                      </a:lnTo>
                      <a:lnTo>
                        <a:pt x="180" y="52"/>
                      </a:lnTo>
                      <a:lnTo>
                        <a:pt x="188" y="60"/>
                      </a:lnTo>
                      <a:lnTo>
                        <a:pt x="198" y="68"/>
                      </a:lnTo>
                      <a:lnTo>
                        <a:pt x="210" y="74"/>
                      </a:lnTo>
                      <a:lnTo>
                        <a:pt x="224" y="78"/>
                      </a:lnTo>
                      <a:lnTo>
                        <a:pt x="238" y="82"/>
                      </a:lnTo>
                      <a:lnTo>
                        <a:pt x="294" y="66"/>
                      </a:lnTo>
                      <a:lnTo>
                        <a:pt x="340" y="26"/>
                      </a:lnTo>
                      <a:lnTo>
                        <a:pt x="350" y="30"/>
                      </a:lnTo>
                      <a:lnTo>
                        <a:pt x="348" y="46"/>
                      </a:lnTo>
                      <a:lnTo>
                        <a:pt x="348" y="54"/>
                      </a:lnTo>
                      <a:lnTo>
                        <a:pt x="348" y="64"/>
                      </a:lnTo>
                      <a:lnTo>
                        <a:pt x="352" y="72"/>
                      </a:lnTo>
                      <a:lnTo>
                        <a:pt x="358" y="80"/>
                      </a:lnTo>
                      <a:lnTo>
                        <a:pt x="366" y="84"/>
                      </a:lnTo>
                      <a:lnTo>
                        <a:pt x="380" y="86"/>
                      </a:lnTo>
                      <a:lnTo>
                        <a:pt x="388" y="82"/>
                      </a:lnTo>
                      <a:lnTo>
                        <a:pt x="398" y="78"/>
                      </a:lnTo>
                      <a:lnTo>
                        <a:pt x="404" y="74"/>
                      </a:lnTo>
                      <a:lnTo>
                        <a:pt x="410" y="72"/>
                      </a:lnTo>
                      <a:lnTo>
                        <a:pt x="416" y="74"/>
                      </a:lnTo>
                      <a:lnTo>
                        <a:pt x="422" y="76"/>
                      </a:lnTo>
                      <a:lnTo>
                        <a:pt x="434" y="88"/>
                      </a:lnTo>
                      <a:lnTo>
                        <a:pt x="446" y="102"/>
                      </a:lnTo>
                      <a:lnTo>
                        <a:pt x="470" y="110"/>
                      </a:lnTo>
                      <a:lnTo>
                        <a:pt x="478" y="122"/>
                      </a:lnTo>
                      <a:lnTo>
                        <a:pt x="488" y="136"/>
                      </a:lnTo>
                      <a:lnTo>
                        <a:pt x="500" y="152"/>
                      </a:lnTo>
                      <a:lnTo>
                        <a:pt x="518" y="166"/>
                      </a:lnTo>
                      <a:lnTo>
                        <a:pt x="526" y="166"/>
                      </a:lnTo>
                      <a:lnTo>
                        <a:pt x="536" y="156"/>
                      </a:lnTo>
                      <a:lnTo>
                        <a:pt x="542" y="144"/>
                      </a:lnTo>
                      <a:lnTo>
                        <a:pt x="546" y="134"/>
                      </a:lnTo>
                      <a:lnTo>
                        <a:pt x="550" y="122"/>
                      </a:lnTo>
                      <a:lnTo>
                        <a:pt x="568" y="128"/>
                      </a:lnTo>
                      <a:lnTo>
                        <a:pt x="572" y="140"/>
                      </a:lnTo>
                      <a:lnTo>
                        <a:pt x="580" y="154"/>
                      </a:lnTo>
                      <a:lnTo>
                        <a:pt x="592" y="168"/>
                      </a:lnTo>
                      <a:lnTo>
                        <a:pt x="606" y="180"/>
                      </a:lnTo>
                      <a:lnTo>
                        <a:pt x="606" y="184"/>
                      </a:lnTo>
                      <a:lnTo>
                        <a:pt x="632" y="206"/>
                      </a:lnTo>
                      <a:lnTo>
                        <a:pt x="664" y="204"/>
                      </a:lnTo>
                      <a:lnTo>
                        <a:pt x="670" y="196"/>
                      </a:lnTo>
                      <a:lnTo>
                        <a:pt x="678" y="190"/>
                      </a:lnTo>
                      <a:lnTo>
                        <a:pt x="680" y="188"/>
                      </a:lnTo>
                      <a:lnTo>
                        <a:pt x="684" y="186"/>
                      </a:lnTo>
                      <a:lnTo>
                        <a:pt x="690" y="180"/>
                      </a:lnTo>
                      <a:lnTo>
                        <a:pt x="690" y="172"/>
                      </a:lnTo>
                      <a:lnTo>
                        <a:pt x="684" y="168"/>
                      </a:lnTo>
                      <a:lnTo>
                        <a:pt x="684" y="164"/>
                      </a:lnTo>
                      <a:lnTo>
                        <a:pt x="688" y="160"/>
                      </a:lnTo>
                      <a:lnTo>
                        <a:pt x="700" y="154"/>
                      </a:lnTo>
                      <a:lnTo>
                        <a:pt x="724" y="146"/>
                      </a:lnTo>
                      <a:lnTo>
                        <a:pt x="730" y="142"/>
                      </a:lnTo>
                      <a:lnTo>
                        <a:pt x="734" y="140"/>
                      </a:lnTo>
                      <a:lnTo>
                        <a:pt x="742" y="132"/>
                      </a:lnTo>
                      <a:lnTo>
                        <a:pt x="744" y="134"/>
                      </a:lnTo>
                      <a:lnTo>
                        <a:pt x="746" y="136"/>
                      </a:lnTo>
                      <a:lnTo>
                        <a:pt x="750" y="144"/>
                      </a:lnTo>
                      <a:lnTo>
                        <a:pt x="756" y="154"/>
                      </a:lnTo>
                      <a:lnTo>
                        <a:pt x="762" y="158"/>
                      </a:lnTo>
                      <a:lnTo>
                        <a:pt x="770" y="162"/>
                      </a:lnTo>
                      <a:lnTo>
                        <a:pt x="806" y="188"/>
                      </a:lnTo>
                      <a:lnTo>
                        <a:pt x="838" y="194"/>
                      </a:lnTo>
                      <a:lnTo>
                        <a:pt x="838" y="204"/>
                      </a:lnTo>
                      <a:lnTo>
                        <a:pt x="838" y="220"/>
                      </a:lnTo>
                      <a:lnTo>
                        <a:pt x="838" y="228"/>
                      </a:lnTo>
                      <a:lnTo>
                        <a:pt x="836" y="236"/>
                      </a:lnTo>
                      <a:lnTo>
                        <a:pt x="834" y="242"/>
                      </a:lnTo>
                      <a:lnTo>
                        <a:pt x="828" y="246"/>
                      </a:lnTo>
                      <a:lnTo>
                        <a:pt x="818" y="272"/>
                      </a:lnTo>
                      <a:lnTo>
                        <a:pt x="812" y="306"/>
                      </a:lnTo>
                      <a:lnTo>
                        <a:pt x="802" y="308"/>
                      </a:lnTo>
                      <a:lnTo>
                        <a:pt x="800" y="302"/>
                      </a:lnTo>
                      <a:lnTo>
                        <a:pt x="796" y="300"/>
                      </a:lnTo>
                      <a:lnTo>
                        <a:pt x="792" y="298"/>
                      </a:lnTo>
                      <a:lnTo>
                        <a:pt x="788" y="298"/>
                      </a:lnTo>
                      <a:lnTo>
                        <a:pt x="778" y="300"/>
                      </a:lnTo>
                      <a:lnTo>
                        <a:pt x="774" y="302"/>
                      </a:lnTo>
                      <a:lnTo>
                        <a:pt x="770" y="300"/>
                      </a:lnTo>
                      <a:lnTo>
                        <a:pt x="770" y="258"/>
                      </a:lnTo>
                      <a:lnTo>
                        <a:pt x="762" y="248"/>
                      </a:lnTo>
                      <a:lnTo>
                        <a:pt x="756" y="244"/>
                      </a:lnTo>
                      <a:lnTo>
                        <a:pt x="750" y="242"/>
                      </a:lnTo>
                      <a:lnTo>
                        <a:pt x="744" y="242"/>
                      </a:lnTo>
                      <a:lnTo>
                        <a:pt x="738" y="244"/>
                      </a:lnTo>
                      <a:lnTo>
                        <a:pt x="732" y="250"/>
                      </a:lnTo>
                      <a:lnTo>
                        <a:pt x="722" y="264"/>
                      </a:lnTo>
                      <a:lnTo>
                        <a:pt x="716" y="282"/>
                      </a:lnTo>
                      <a:lnTo>
                        <a:pt x="708" y="302"/>
                      </a:lnTo>
                      <a:lnTo>
                        <a:pt x="698" y="320"/>
                      </a:lnTo>
                      <a:lnTo>
                        <a:pt x="690" y="340"/>
                      </a:lnTo>
                      <a:lnTo>
                        <a:pt x="686" y="346"/>
                      </a:lnTo>
                      <a:lnTo>
                        <a:pt x="680" y="354"/>
                      </a:lnTo>
                      <a:lnTo>
                        <a:pt x="666" y="362"/>
                      </a:lnTo>
                      <a:lnTo>
                        <a:pt x="652" y="366"/>
                      </a:lnTo>
                      <a:lnTo>
                        <a:pt x="632" y="368"/>
                      </a:lnTo>
                      <a:lnTo>
                        <a:pt x="624" y="372"/>
                      </a:lnTo>
                      <a:lnTo>
                        <a:pt x="622" y="374"/>
                      </a:lnTo>
                      <a:lnTo>
                        <a:pt x="620" y="378"/>
                      </a:lnTo>
                      <a:lnTo>
                        <a:pt x="618" y="390"/>
                      </a:lnTo>
                      <a:lnTo>
                        <a:pt x="618" y="410"/>
                      </a:lnTo>
                      <a:lnTo>
                        <a:pt x="644" y="432"/>
                      </a:lnTo>
                      <a:lnTo>
                        <a:pt x="642" y="438"/>
                      </a:lnTo>
                      <a:lnTo>
                        <a:pt x="638" y="444"/>
                      </a:lnTo>
                      <a:lnTo>
                        <a:pt x="628" y="454"/>
                      </a:lnTo>
                      <a:lnTo>
                        <a:pt x="620" y="456"/>
                      </a:lnTo>
                      <a:lnTo>
                        <a:pt x="610" y="456"/>
                      </a:lnTo>
                      <a:lnTo>
                        <a:pt x="588" y="456"/>
                      </a:lnTo>
                      <a:lnTo>
                        <a:pt x="570" y="452"/>
                      </a:lnTo>
                      <a:lnTo>
                        <a:pt x="556" y="448"/>
                      </a:lnTo>
                      <a:lnTo>
                        <a:pt x="548" y="442"/>
                      </a:lnTo>
                      <a:lnTo>
                        <a:pt x="540" y="438"/>
                      </a:lnTo>
                      <a:lnTo>
                        <a:pt x="532" y="436"/>
                      </a:lnTo>
                      <a:lnTo>
                        <a:pt x="526" y="438"/>
                      </a:lnTo>
                      <a:lnTo>
                        <a:pt x="520" y="440"/>
                      </a:lnTo>
                      <a:lnTo>
                        <a:pt x="514" y="446"/>
                      </a:lnTo>
                      <a:lnTo>
                        <a:pt x="502" y="456"/>
                      </a:lnTo>
                      <a:lnTo>
                        <a:pt x="480" y="520"/>
                      </a:lnTo>
                      <a:lnTo>
                        <a:pt x="476" y="530"/>
                      </a:lnTo>
                      <a:lnTo>
                        <a:pt x="464" y="53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8" name="Freeform 36"/>
                <p:cNvSpPr/>
                <p:nvPr/>
              </p:nvSpPr>
              <p:spPr bwMode="auto">
                <a:xfrm>
                  <a:off x="6177408" y="375032"/>
                  <a:ext cx="1351830" cy="1205873"/>
                </a:xfrm>
                <a:custGeom>
                  <a:avLst/>
                  <a:gdLst>
                    <a:gd name="T0" fmla="*/ 750 w 1114"/>
                    <a:gd name="T1" fmla="*/ 920 h 996"/>
                    <a:gd name="T2" fmla="*/ 698 w 1114"/>
                    <a:gd name="T3" fmla="*/ 952 h 996"/>
                    <a:gd name="T4" fmla="*/ 656 w 1114"/>
                    <a:gd name="T5" fmla="*/ 908 h 996"/>
                    <a:gd name="T6" fmla="*/ 614 w 1114"/>
                    <a:gd name="T7" fmla="*/ 872 h 996"/>
                    <a:gd name="T8" fmla="*/ 568 w 1114"/>
                    <a:gd name="T9" fmla="*/ 866 h 996"/>
                    <a:gd name="T10" fmla="*/ 534 w 1114"/>
                    <a:gd name="T11" fmla="*/ 824 h 996"/>
                    <a:gd name="T12" fmla="*/ 488 w 1114"/>
                    <a:gd name="T13" fmla="*/ 834 h 996"/>
                    <a:gd name="T14" fmla="*/ 442 w 1114"/>
                    <a:gd name="T15" fmla="*/ 860 h 996"/>
                    <a:gd name="T16" fmla="*/ 360 w 1114"/>
                    <a:gd name="T17" fmla="*/ 840 h 996"/>
                    <a:gd name="T18" fmla="*/ 320 w 1114"/>
                    <a:gd name="T19" fmla="*/ 790 h 996"/>
                    <a:gd name="T20" fmla="*/ 288 w 1114"/>
                    <a:gd name="T21" fmla="*/ 776 h 996"/>
                    <a:gd name="T22" fmla="*/ 324 w 1114"/>
                    <a:gd name="T23" fmla="*/ 756 h 996"/>
                    <a:gd name="T24" fmla="*/ 288 w 1114"/>
                    <a:gd name="T25" fmla="*/ 712 h 996"/>
                    <a:gd name="T26" fmla="*/ 244 w 1114"/>
                    <a:gd name="T27" fmla="*/ 716 h 996"/>
                    <a:gd name="T28" fmla="*/ 220 w 1114"/>
                    <a:gd name="T29" fmla="*/ 662 h 996"/>
                    <a:gd name="T30" fmla="*/ 268 w 1114"/>
                    <a:gd name="T31" fmla="*/ 592 h 996"/>
                    <a:gd name="T32" fmla="*/ 304 w 1114"/>
                    <a:gd name="T33" fmla="*/ 516 h 996"/>
                    <a:gd name="T34" fmla="*/ 314 w 1114"/>
                    <a:gd name="T35" fmla="*/ 550 h 996"/>
                    <a:gd name="T36" fmla="*/ 358 w 1114"/>
                    <a:gd name="T37" fmla="*/ 568 h 996"/>
                    <a:gd name="T38" fmla="*/ 358 w 1114"/>
                    <a:gd name="T39" fmla="*/ 484 h 996"/>
                    <a:gd name="T40" fmla="*/ 360 w 1114"/>
                    <a:gd name="T41" fmla="*/ 428 h 996"/>
                    <a:gd name="T42" fmla="*/ 338 w 1114"/>
                    <a:gd name="T43" fmla="*/ 348 h 996"/>
                    <a:gd name="T44" fmla="*/ 362 w 1114"/>
                    <a:gd name="T45" fmla="*/ 252 h 996"/>
                    <a:gd name="T46" fmla="*/ 314 w 1114"/>
                    <a:gd name="T47" fmla="*/ 158 h 996"/>
                    <a:gd name="T48" fmla="*/ 252 w 1114"/>
                    <a:gd name="T49" fmla="*/ 188 h 996"/>
                    <a:gd name="T50" fmla="*/ 166 w 1114"/>
                    <a:gd name="T51" fmla="*/ 218 h 996"/>
                    <a:gd name="T52" fmla="*/ 130 w 1114"/>
                    <a:gd name="T53" fmla="*/ 192 h 996"/>
                    <a:gd name="T54" fmla="*/ 102 w 1114"/>
                    <a:gd name="T55" fmla="*/ 126 h 996"/>
                    <a:gd name="T56" fmla="*/ 44 w 1114"/>
                    <a:gd name="T57" fmla="*/ 140 h 996"/>
                    <a:gd name="T58" fmla="*/ 20 w 1114"/>
                    <a:gd name="T59" fmla="*/ 96 h 996"/>
                    <a:gd name="T60" fmla="*/ 72 w 1114"/>
                    <a:gd name="T61" fmla="*/ 10 h 996"/>
                    <a:gd name="T62" fmla="*/ 168 w 1114"/>
                    <a:gd name="T63" fmla="*/ 16 h 996"/>
                    <a:gd name="T64" fmla="*/ 282 w 1114"/>
                    <a:gd name="T65" fmla="*/ 26 h 996"/>
                    <a:gd name="T66" fmla="*/ 392 w 1114"/>
                    <a:gd name="T67" fmla="*/ 184 h 996"/>
                    <a:gd name="T68" fmla="*/ 458 w 1114"/>
                    <a:gd name="T69" fmla="*/ 278 h 996"/>
                    <a:gd name="T70" fmla="*/ 498 w 1114"/>
                    <a:gd name="T71" fmla="*/ 330 h 996"/>
                    <a:gd name="T72" fmla="*/ 570 w 1114"/>
                    <a:gd name="T73" fmla="*/ 354 h 996"/>
                    <a:gd name="T74" fmla="*/ 638 w 1114"/>
                    <a:gd name="T75" fmla="*/ 366 h 996"/>
                    <a:gd name="T76" fmla="*/ 716 w 1114"/>
                    <a:gd name="T77" fmla="*/ 396 h 996"/>
                    <a:gd name="T78" fmla="*/ 770 w 1114"/>
                    <a:gd name="T79" fmla="*/ 448 h 996"/>
                    <a:gd name="T80" fmla="*/ 814 w 1114"/>
                    <a:gd name="T81" fmla="*/ 512 h 996"/>
                    <a:gd name="T82" fmla="*/ 912 w 1114"/>
                    <a:gd name="T83" fmla="*/ 486 h 996"/>
                    <a:gd name="T84" fmla="*/ 990 w 1114"/>
                    <a:gd name="T85" fmla="*/ 404 h 996"/>
                    <a:gd name="T86" fmla="*/ 1084 w 1114"/>
                    <a:gd name="T87" fmla="*/ 340 h 996"/>
                    <a:gd name="T88" fmla="*/ 1084 w 1114"/>
                    <a:gd name="T89" fmla="*/ 412 h 996"/>
                    <a:gd name="T90" fmla="*/ 1112 w 1114"/>
                    <a:gd name="T91" fmla="*/ 498 h 996"/>
                    <a:gd name="T92" fmla="*/ 1096 w 1114"/>
                    <a:gd name="T93" fmla="*/ 584 h 996"/>
                    <a:gd name="T94" fmla="*/ 1088 w 1114"/>
                    <a:gd name="T95" fmla="*/ 732 h 996"/>
                    <a:gd name="T96" fmla="*/ 1028 w 1114"/>
                    <a:gd name="T97" fmla="*/ 748 h 996"/>
                    <a:gd name="T98" fmla="*/ 974 w 1114"/>
                    <a:gd name="T99" fmla="*/ 772 h 996"/>
                    <a:gd name="T100" fmla="*/ 942 w 1114"/>
                    <a:gd name="T101" fmla="*/ 800 h 996"/>
                    <a:gd name="T102" fmla="*/ 984 w 1114"/>
                    <a:gd name="T103" fmla="*/ 910 h 996"/>
                    <a:gd name="T104" fmla="*/ 972 w 1114"/>
                    <a:gd name="T105" fmla="*/ 968 h 996"/>
                    <a:gd name="T106" fmla="*/ 928 w 1114"/>
                    <a:gd name="T107" fmla="*/ 924 h 996"/>
                    <a:gd name="T108" fmla="*/ 904 w 1114"/>
                    <a:gd name="T109" fmla="*/ 930 h 996"/>
                    <a:gd name="T110" fmla="*/ 848 w 1114"/>
                    <a:gd name="T111" fmla="*/ 972 h 996"/>
                    <a:gd name="T112" fmla="*/ 812 w 1114"/>
                    <a:gd name="T113" fmla="*/ 996 h 99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4"/>
                    <a:gd name="T172" fmla="*/ 0 h 996"/>
                    <a:gd name="T173" fmla="*/ 1114 w 1114"/>
                    <a:gd name="T174" fmla="*/ 996 h 99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4" h="996">
                      <a:moveTo>
                        <a:pt x="812" y="996"/>
                      </a:moveTo>
                      <a:lnTo>
                        <a:pt x="812" y="996"/>
                      </a:lnTo>
                      <a:lnTo>
                        <a:pt x="772" y="958"/>
                      </a:lnTo>
                      <a:lnTo>
                        <a:pt x="760" y="936"/>
                      </a:lnTo>
                      <a:lnTo>
                        <a:pt x="754" y="926"/>
                      </a:lnTo>
                      <a:lnTo>
                        <a:pt x="750" y="920"/>
                      </a:lnTo>
                      <a:lnTo>
                        <a:pt x="742" y="916"/>
                      </a:lnTo>
                      <a:lnTo>
                        <a:pt x="736" y="912"/>
                      </a:lnTo>
                      <a:lnTo>
                        <a:pt x="726" y="910"/>
                      </a:lnTo>
                      <a:lnTo>
                        <a:pt x="716" y="912"/>
                      </a:lnTo>
                      <a:lnTo>
                        <a:pt x="698" y="952"/>
                      </a:lnTo>
                      <a:lnTo>
                        <a:pt x="692" y="950"/>
                      </a:lnTo>
                      <a:lnTo>
                        <a:pt x="684" y="946"/>
                      </a:lnTo>
                      <a:lnTo>
                        <a:pt x="672" y="932"/>
                      </a:lnTo>
                      <a:lnTo>
                        <a:pt x="664" y="918"/>
                      </a:lnTo>
                      <a:lnTo>
                        <a:pt x="660" y="910"/>
                      </a:lnTo>
                      <a:lnTo>
                        <a:pt x="656" y="908"/>
                      </a:lnTo>
                      <a:lnTo>
                        <a:pt x="654" y="904"/>
                      </a:lnTo>
                      <a:lnTo>
                        <a:pt x="650" y="896"/>
                      </a:lnTo>
                      <a:lnTo>
                        <a:pt x="628" y="892"/>
                      </a:lnTo>
                      <a:lnTo>
                        <a:pt x="620" y="880"/>
                      </a:lnTo>
                      <a:lnTo>
                        <a:pt x="614" y="872"/>
                      </a:lnTo>
                      <a:lnTo>
                        <a:pt x="608" y="868"/>
                      </a:lnTo>
                      <a:lnTo>
                        <a:pt x="602" y="864"/>
                      </a:lnTo>
                      <a:lnTo>
                        <a:pt x="588" y="862"/>
                      </a:lnTo>
                      <a:lnTo>
                        <a:pt x="572" y="860"/>
                      </a:lnTo>
                      <a:lnTo>
                        <a:pt x="568" y="866"/>
                      </a:lnTo>
                      <a:lnTo>
                        <a:pt x="554" y="870"/>
                      </a:lnTo>
                      <a:lnTo>
                        <a:pt x="544" y="870"/>
                      </a:lnTo>
                      <a:lnTo>
                        <a:pt x="538" y="866"/>
                      </a:lnTo>
                      <a:lnTo>
                        <a:pt x="536" y="860"/>
                      </a:lnTo>
                      <a:lnTo>
                        <a:pt x="534" y="852"/>
                      </a:lnTo>
                      <a:lnTo>
                        <a:pt x="534" y="842"/>
                      </a:lnTo>
                      <a:lnTo>
                        <a:pt x="534" y="824"/>
                      </a:lnTo>
                      <a:lnTo>
                        <a:pt x="526" y="816"/>
                      </a:lnTo>
                      <a:lnTo>
                        <a:pt x="520" y="814"/>
                      </a:lnTo>
                      <a:lnTo>
                        <a:pt x="514" y="812"/>
                      </a:lnTo>
                      <a:lnTo>
                        <a:pt x="506" y="812"/>
                      </a:lnTo>
                      <a:lnTo>
                        <a:pt x="488" y="834"/>
                      </a:lnTo>
                      <a:lnTo>
                        <a:pt x="474" y="842"/>
                      </a:lnTo>
                      <a:lnTo>
                        <a:pt x="468" y="848"/>
                      </a:lnTo>
                      <a:lnTo>
                        <a:pt x="460" y="852"/>
                      </a:lnTo>
                      <a:lnTo>
                        <a:pt x="452" y="858"/>
                      </a:lnTo>
                      <a:lnTo>
                        <a:pt x="442" y="860"/>
                      </a:lnTo>
                      <a:lnTo>
                        <a:pt x="422" y="866"/>
                      </a:lnTo>
                      <a:lnTo>
                        <a:pt x="404" y="868"/>
                      </a:lnTo>
                      <a:lnTo>
                        <a:pt x="380" y="858"/>
                      </a:lnTo>
                      <a:lnTo>
                        <a:pt x="372" y="852"/>
                      </a:lnTo>
                      <a:lnTo>
                        <a:pt x="364" y="846"/>
                      </a:lnTo>
                      <a:lnTo>
                        <a:pt x="360" y="840"/>
                      </a:lnTo>
                      <a:lnTo>
                        <a:pt x="354" y="832"/>
                      </a:lnTo>
                      <a:lnTo>
                        <a:pt x="348" y="814"/>
                      </a:lnTo>
                      <a:lnTo>
                        <a:pt x="336" y="796"/>
                      </a:lnTo>
                      <a:lnTo>
                        <a:pt x="332" y="792"/>
                      </a:lnTo>
                      <a:lnTo>
                        <a:pt x="330" y="790"/>
                      </a:lnTo>
                      <a:lnTo>
                        <a:pt x="320" y="790"/>
                      </a:lnTo>
                      <a:lnTo>
                        <a:pt x="304" y="788"/>
                      </a:lnTo>
                      <a:lnTo>
                        <a:pt x="302" y="790"/>
                      </a:lnTo>
                      <a:lnTo>
                        <a:pt x="294" y="786"/>
                      </a:lnTo>
                      <a:lnTo>
                        <a:pt x="290" y="782"/>
                      </a:lnTo>
                      <a:lnTo>
                        <a:pt x="288" y="776"/>
                      </a:lnTo>
                      <a:lnTo>
                        <a:pt x="286" y="770"/>
                      </a:lnTo>
                      <a:lnTo>
                        <a:pt x="294" y="768"/>
                      </a:lnTo>
                      <a:lnTo>
                        <a:pt x="304" y="766"/>
                      </a:lnTo>
                      <a:lnTo>
                        <a:pt x="314" y="762"/>
                      </a:lnTo>
                      <a:lnTo>
                        <a:pt x="324" y="756"/>
                      </a:lnTo>
                      <a:lnTo>
                        <a:pt x="322" y="736"/>
                      </a:lnTo>
                      <a:lnTo>
                        <a:pt x="318" y="722"/>
                      </a:lnTo>
                      <a:lnTo>
                        <a:pt x="310" y="708"/>
                      </a:lnTo>
                      <a:lnTo>
                        <a:pt x="296" y="708"/>
                      </a:lnTo>
                      <a:lnTo>
                        <a:pt x="288" y="712"/>
                      </a:lnTo>
                      <a:lnTo>
                        <a:pt x="284" y="720"/>
                      </a:lnTo>
                      <a:lnTo>
                        <a:pt x="278" y="732"/>
                      </a:lnTo>
                      <a:lnTo>
                        <a:pt x="270" y="732"/>
                      </a:lnTo>
                      <a:lnTo>
                        <a:pt x="264" y="730"/>
                      </a:lnTo>
                      <a:lnTo>
                        <a:pt x="252" y="724"/>
                      </a:lnTo>
                      <a:lnTo>
                        <a:pt x="244" y="716"/>
                      </a:lnTo>
                      <a:lnTo>
                        <a:pt x="234" y="712"/>
                      </a:lnTo>
                      <a:lnTo>
                        <a:pt x="232" y="702"/>
                      </a:lnTo>
                      <a:lnTo>
                        <a:pt x="228" y="696"/>
                      </a:lnTo>
                      <a:lnTo>
                        <a:pt x="220" y="686"/>
                      </a:lnTo>
                      <a:lnTo>
                        <a:pt x="220" y="662"/>
                      </a:lnTo>
                      <a:lnTo>
                        <a:pt x="232" y="650"/>
                      </a:lnTo>
                      <a:lnTo>
                        <a:pt x="244" y="640"/>
                      </a:lnTo>
                      <a:lnTo>
                        <a:pt x="260" y="616"/>
                      </a:lnTo>
                      <a:lnTo>
                        <a:pt x="264" y="602"/>
                      </a:lnTo>
                      <a:lnTo>
                        <a:pt x="268" y="592"/>
                      </a:lnTo>
                      <a:lnTo>
                        <a:pt x="274" y="582"/>
                      </a:lnTo>
                      <a:lnTo>
                        <a:pt x="280" y="572"/>
                      </a:lnTo>
                      <a:lnTo>
                        <a:pt x="292" y="556"/>
                      </a:lnTo>
                      <a:lnTo>
                        <a:pt x="298" y="546"/>
                      </a:lnTo>
                      <a:lnTo>
                        <a:pt x="302" y="536"/>
                      </a:lnTo>
                      <a:lnTo>
                        <a:pt x="304" y="516"/>
                      </a:lnTo>
                      <a:lnTo>
                        <a:pt x="308" y="518"/>
                      </a:lnTo>
                      <a:lnTo>
                        <a:pt x="312" y="520"/>
                      </a:lnTo>
                      <a:lnTo>
                        <a:pt x="316" y="528"/>
                      </a:lnTo>
                      <a:lnTo>
                        <a:pt x="316" y="538"/>
                      </a:lnTo>
                      <a:lnTo>
                        <a:pt x="314" y="550"/>
                      </a:lnTo>
                      <a:lnTo>
                        <a:pt x="316" y="556"/>
                      </a:lnTo>
                      <a:lnTo>
                        <a:pt x="318" y="562"/>
                      </a:lnTo>
                      <a:lnTo>
                        <a:pt x="322" y="568"/>
                      </a:lnTo>
                      <a:lnTo>
                        <a:pt x="330" y="572"/>
                      </a:lnTo>
                      <a:lnTo>
                        <a:pt x="348" y="572"/>
                      </a:lnTo>
                      <a:lnTo>
                        <a:pt x="358" y="568"/>
                      </a:lnTo>
                      <a:lnTo>
                        <a:pt x="366" y="562"/>
                      </a:lnTo>
                      <a:lnTo>
                        <a:pt x="368" y="524"/>
                      </a:lnTo>
                      <a:lnTo>
                        <a:pt x="368" y="508"/>
                      </a:lnTo>
                      <a:lnTo>
                        <a:pt x="366" y="494"/>
                      </a:lnTo>
                      <a:lnTo>
                        <a:pt x="358" y="484"/>
                      </a:lnTo>
                      <a:lnTo>
                        <a:pt x="352" y="474"/>
                      </a:lnTo>
                      <a:lnTo>
                        <a:pt x="348" y="466"/>
                      </a:lnTo>
                      <a:lnTo>
                        <a:pt x="348" y="458"/>
                      </a:lnTo>
                      <a:lnTo>
                        <a:pt x="350" y="452"/>
                      </a:lnTo>
                      <a:lnTo>
                        <a:pt x="352" y="444"/>
                      </a:lnTo>
                      <a:lnTo>
                        <a:pt x="360" y="428"/>
                      </a:lnTo>
                      <a:lnTo>
                        <a:pt x="358" y="410"/>
                      </a:lnTo>
                      <a:lnTo>
                        <a:pt x="352" y="392"/>
                      </a:lnTo>
                      <a:lnTo>
                        <a:pt x="346" y="380"/>
                      </a:lnTo>
                      <a:lnTo>
                        <a:pt x="340" y="372"/>
                      </a:lnTo>
                      <a:lnTo>
                        <a:pt x="338" y="348"/>
                      </a:lnTo>
                      <a:lnTo>
                        <a:pt x="350" y="320"/>
                      </a:lnTo>
                      <a:lnTo>
                        <a:pt x="352" y="306"/>
                      </a:lnTo>
                      <a:lnTo>
                        <a:pt x="354" y="294"/>
                      </a:lnTo>
                      <a:lnTo>
                        <a:pt x="364" y="268"/>
                      </a:lnTo>
                      <a:lnTo>
                        <a:pt x="362" y="252"/>
                      </a:lnTo>
                      <a:lnTo>
                        <a:pt x="360" y="236"/>
                      </a:lnTo>
                      <a:lnTo>
                        <a:pt x="356" y="218"/>
                      </a:lnTo>
                      <a:lnTo>
                        <a:pt x="350" y="202"/>
                      </a:lnTo>
                      <a:lnTo>
                        <a:pt x="342" y="188"/>
                      </a:lnTo>
                      <a:lnTo>
                        <a:pt x="334" y="174"/>
                      </a:lnTo>
                      <a:lnTo>
                        <a:pt x="324" y="164"/>
                      </a:lnTo>
                      <a:lnTo>
                        <a:pt x="314" y="158"/>
                      </a:lnTo>
                      <a:lnTo>
                        <a:pt x="296" y="158"/>
                      </a:lnTo>
                      <a:lnTo>
                        <a:pt x="284" y="160"/>
                      </a:lnTo>
                      <a:lnTo>
                        <a:pt x="272" y="164"/>
                      </a:lnTo>
                      <a:lnTo>
                        <a:pt x="262" y="172"/>
                      </a:lnTo>
                      <a:lnTo>
                        <a:pt x="252" y="188"/>
                      </a:lnTo>
                      <a:lnTo>
                        <a:pt x="244" y="198"/>
                      </a:lnTo>
                      <a:lnTo>
                        <a:pt x="234" y="204"/>
                      </a:lnTo>
                      <a:lnTo>
                        <a:pt x="216" y="208"/>
                      </a:lnTo>
                      <a:lnTo>
                        <a:pt x="198" y="210"/>
                      </a:lnTo>
                      <a:lnTo>
                        <a:pt x="182" y="214"/>
                      </a:lnTo>
                      <a:lnTo>
                        <a:pt x="166" y="218"/>
                      </a:lnTo>
                      <a:lnTo>
                        <a:pt x="152" y="222"/>
                      </a:lnTo>
                      <a:lnTo>
                        <a:pt x="144" y="218"/>
                      </a:lnTo>
                      <a:lnTo>
                        <a:pt x="138" y="212"/>
                      </a:lnTo>
                      <a:lnTo>
                        <a:pt x="134" y="208"/>
                      </a:lnTo>
                      <a:lnTo>
                        <a:pt x="132" y="202"/>
                      </a:lnTo>
                      <a:lnTo>
                        <a:pt x="130" y="192"/>
                      </a:lnTo>
                      <a:lnTo>
                        <a:pt x="128" y="184"/>
                      </a:lnTo>
                      <a:lnTo>
                        <a:pt x="124" y="164"/>
                      </a:lnTo>
                      <a:lnTo>
                        <a:pt x="118" y="148"/>
                      </a:lnTo>
                      <a:lnTo>
                        <a:pt x="110" y="136"/>
                      </a:lnTo>
                      <a:lnTo>
                        <a:pt x="102" y="126"/>
                      </a:lnTo>
                      <a:lnTo>
                        <a:pt x="86" y="120"/>
                      </a:lnTo>
                      <a:lnTo>
                        <a:pt x="72" y="116"/>
                      </a:lnTo>
                      <a:lnTo>
                        <a:pt x="62" y="114"/>
                      </a:lnTo>
                      <a:lnTo>
                        <a:pt x="54" y="116"/>
                      </a:lnTo>
                      <a:lnTo>
                        <a:pt x="48" y="122"/>
                      </a:lnTo>
                      <a:lnTo>
                        <a:pt x="46" y="130"/>
                      </a:lnTo>
                      <a:lnTo>
                        <a:pt x="44" y="140"/>
                      </a:lnTo>
                      <a:lnTo>
                        <a:pt x="44" y="156"/>
                      </a:lnTo>
                      <a:lnTo>
                        <a:pt x="0" y="124"/>
                      </a:lnTo>
                      <a:lnTo>
                        <a:pt x="0" y="118"/>
                      </a:lnTo>
                      <a:lnTo>
                        <a:pt x="20" y="96"/>
                      </a:lnTo>
                      <a:lnTo>
                        <a:pt x="24" y="58"/>
                      </a:lnTo>
                      <a:lnTo>
                        <a:pt x="10" y="46"/>
                      </a:lnTo>
                      <a:lnTo>
                        <a:pt x="72" y="10"/>
                      </a:lnTo>
                      <a:lnTo>
                        <a:pt x="88" y="4"/>
                      </a:lnTo>
                      <a:lnTo>
                        <a:pt x="104" y="0"/>
                      </a:lnTo>
                      <a:lnTo>
                        <a:pt x="122" y="0"/>
                      </a:lnTo>
                      <a:lnTo>
                        <a:pt x="142" y="2"/>
                      </a:lnTo>
                      <a:lnTo>
                        <a:pt x="156" y="10"/>
                      </a:lnTo>
                      <a:lnTo>
                        <a:pt x="168" y="16"/>
                      </a:lnTo>
                      <a:lnTo>
                        <a:pt x="184" y="18"/>
                      </a:lnTo>
                      <a:lnTo>
                        <a:pt x="204" y="20"/>
                      </a:lnTo>
                      <a:lnTo>
                        <a:pt x="224" y="16"/>
                      </a:lnTo>
                      <a:lnTo>
                        <a:pt x="240" y="14"/>
                      </a:lnTo>
                      <a:lnTo>
                        <a:pt x="258" y="18"/>
                      </a:lnTo>
                      <a:lnTo>
                        <a:pt x="282" y="26"/>
                      </a:lnTo>
                      <a:lnTo>
                        <a:pt x="324" y="78"/>
                      </a:lnTo>
                      <a:lnTo>
                        <a:pt x="348" y="106"/>
                      </a:lnTo>
                      <a:lnTo>
                        <a:pt x="374" y="136"/>
                      </a:lnTo>
                      <a:lnTo>
                        <a:pt x="392" y="184"/>
                      </a:lnTo>
                      <a:lnTo>
                        <a:pt x="436" y="222"/>
                      </a:lnTo>
                      <a:lnTo>
                        <a:pt x="446" y="236"/>
                      </a:lnTo>
                      <a:lnTo>
                        <a:pt x="452" y="246"/>
                      </a:lnTo>
                      <a:lnTo>
                        <a:pt x="456" y="258"/>
                      </a:lnTo>
                      <a:lnTo>
                        <a:pt x="458" y="278"/>
                      </a:lnTo>
                      <a:lnTo>
                        <a:pt x="464" y="284"/>
                      </a:lnTo>
                      <a:lnTo>
                        <a:pt x="470" y="290"/>
                      </a:lnTo>
                      <a:lnTo>
                        <a:pt x="492" y="306"/>
                      </a:lnTo>
                      <a:lnTo>
                        <a:pt x="496" y="314"/>
                      </a:lnTo>
                      <a:lnTo>
                        <a:pt x="498" y="330"/>
                      </a:lnTo>
                      <a:lnTo>
                        <a:pt x="504" y="354"/>
                      </a:lnTo>
                      <a:lnTo>
                        <a:pt x="514" y="358"/>
                      </a:lnTo>
                      <a:lnTo>
                        <a:pt x="532" y="358"/>
                      </a:lnTo>
                      <a:lnTo>
                        <a:pt x="552" y="356"/>
                      </a:lnTo>
                      <a:lnTo>
                        <a:pt x="570" y="354"/>
                      </a:lnTo>
                      <a:lnTo>
                        <a:pt x="580" y="354"/>
                      </a:lnTo>
                      <a:lnTo>
                        <a:pt x="588" y="354"/>
                      </a:lnTo>
                      <a:lnTo>
                        <a:pt x="600" y="358"/>
                      </a:lnTo>
                      <a:lnTo>
                        <a:pt x="614" y="366"/>
                      </a:lnTo>
                      <a:lnTo>
                        <a:pt x="638" y="366"/>
                      </a:lnTo>
                      <a:lnTo>
                        <a:pt x="642" y="362"/>
                      </a:lnTo>
                      <a:lnTo>
                        <a:pt x="646" y="360"/>
                      </a:lnTo>
                      <a:lnTo>
                        <a:pt x="662" y="358"/>
                      </a:lnTo>
                      <a:lnTo>
                        <a:pt x="704" y="396"/>
                      </a:lnTo>
                      <a:lnTo>
                        <a:pt x="716" y="396"/>
                      </a:lnTo>
                      <a:lnTo>
                        <a:pt x="728" y="396"/>
                      </a:lnTo>
                      <a:lnTo>
                        <a:pt x="740" y="400"/>
                      </a:lnTo>
                      <a:lnTo>
                        <a:pt x="748" y="404"/>
                      </a:lnTo>
                      <a:lnTo>
                        <a:pt x="754" y="410"/>
                      </a:lnTo>
                      <a:lnTo>
                        <a:pt x="770" y="448"/>
                      </a:lnTo>
                      <a:lnTo>
                        <a:pt x="772" y="458"/>
                      </a:lnTo>
                      <a:lnTo>
                        <a:pt x="778" y="470"/>
                      </a:lnTo>
                      <a:lnTo>
                        <a:pt x="784" y="484"/>
                      </a:lnTo>
                      <a:lnTo>
                        <a:pt x="792" y="496"/>
                      </a:lnTo>
                      <a:lnTo>
                        <a:pt x="802" y="506"/>
                      </a:lnTo>
                      <a:lnTo>
                        <a:pt x="808" y="510"/>
                      </a:lnTo>
                      <a:lnTo>
                        <a:pt x="814" y="512"/>
                      </a:lnTo>
                      <a:lnTo>
                        <a:pt x="822" y="514"/>
                      </a:lnTo>
                      <a:lnTo>
                        <a:pt x="830" y="512"/>
                      </a:lnTo>
                      <a:lnTo>
                        <a:pt x="838" y="510"/>
                      </a:lnTo>
                      <a:lnTo>
                        <a:pt x="846" y="506"/>
                      </a:lnTo>
                      <a:lnTo>
                        <a:pt x="878" y="498"/>
                      </a:lnTo>
                      <a:lnTo>
                        <a:pt x="912" y="486"/>
                      </a:lnTo>
                      <a:lnTo>
                        <a:pt x="928" y="476"/>
                      </a:lnTo>
                      <a:lnTo>
                        <a:pt x="942" y="454"/>
                      </a:lnTo>
                      <a:lnTo>
                        <a:pt x="956" y="436"/>
                      </a:lnTo>
                      <a:lnTo>
                        <a:pt x="972" y="420"/>
                      </a:lnTo>
                      <a:lnTo>
                        <a:pt x="990" y="404"/>
                      </a:lnTo>
                      <a:lnTo>
                        <a:pt x="1016" y="376"/>
                      </a:lnTo>
                      <a:lnTo>
                        <a:pt x="1064" y="336"/>
                      </a:lnTo>
                      <a:lnTo>
                        <a:pt x="1078" y="338"/>
                      </a:lnTo>
                      <a:lnTo>
                        <a:pt x="1084" y="340"/>
                      </a:lnTo>
                      <a:lnTo>
                        <a:pt x="1086" y="342"/>
                      </a:lnTo>
                      <a:lnTo>
                        <a:pt x="1088" y="346"/>
                      </a:lnTo>
                      <a:lnTo>
                        <a:pt x="1086" y="350"/>
                      </a:lnTo>
                      <a:lnTo>
                        <a:pt x="1084" y="370"/>
                      </a:lnTo>
                      <a:lnTo>
                        <a:pt x="1084" y="412"/>
                      </a:lnTo>
                      <a:lnTo>
                        <a:pt x="1100" y="428"/>
                      </a:lnTo>
                      <a:lnTo>
                        <a:pt x="1108" y="442"/>
                      </a:lnTo>
                      <a:lnTo>
                        <a:pt x="1112" y="448"/>
                      </a:lnTo>
                      <a:lnTo>
                        <a:pt x="1114" y="456"/>
                      </a:lnTo>
                      <a:lnTo>
                        <a:pt x="1112" y="498"/>
                      </a:lnTo>
                      <a:lnTo>
                        <a:pt x="1102" y="524"/>
                      </a:lnTo>
                      <a:lnTo>
                        <a:pt x="1098" y="530"/>
                      </a:lnTo>
                      <a:lnTo>
                        <a:pt x="1094" y="536"/>
                      </a:lnTo>
                      <a:lnTo>
                        <a:pt x="1092" y="550"/>
                      </a:lnTo>
                      <a:lnTo>
                        <a:pt x="1094" y="566"/>
                      </a:lnTo>
                      <a:lnTo>
                        <a:pt x="1096" y="584"/>
                      </a:lnTo>
                      <a:lnTo>
                        <a:pt x="1096" y="650"/>
                      </a:lnTo>
                      <a:lnTo>
                        <a:pt x="1086" y="690"/>
                      </a:lnTo>
                      <a:lnTo>
                        <a:pt x="1088" y="732"/>
                      </a:lnTo>
                      <a:lnTo>
                        <a:pt x="1080" y="742"/>
                      </a:lnTo>
                      <a:lnTo>
                        <a:pt x="1074" y="746"/>
                      </a:lnTo>
                      <a:lnTo>
                        <a:pt x="1068" y="750"/>
                      </a:lnTo>
                      <a:lnTo>
                        <a:pt x="1046" y="752"/>
                      </a:lnTo>
                      <a:lnTo>
                        <a:pt x="1028" y="748"/>
                      </a:lnTo>
                      <a:lnTo>
                        <a:pt x="1014" y="746"/>
                      </a:lnTo>
                      <a:lnTo>
                        <a:pt x="990" y="744"/>
                      </a:lnTo>
                      <a:lnTo>
                        <a:pt x="986" y="752"/>
                      </a:lnTo>
                      <a:lnTo>
                        <a:pt x="982" y="758"/>
                      </a:lnTo>
                      <a:lnTo>
                        <a:pt x="978" y="764"/>
                      </a:lnTo>
                      <a:lnTo>
                        <a:pt x="974" y="772"/>
                      </a:lnTo>
                      <a:lnTo>
                        <a:pt x="964" y="774"/>
                      </a:lnTo>
                      <a:lnTo>
                        <a:pt x="956" y="778"/>
                      </a:lnTo>
                      <a:lnTo>
                        <a:pt x="950" y="782"/>
                      </a:lnTo>
                      <a:lnTo>
                        <a:pt x="946" y="788"/>
                      </a:lnTo>
                      <a:lnTo>
                        <a:pt x="944" y="794"/>
                      </a:lnTo>
                      <a:lnTo>
                        <a:pt x="942" y="800"/>
                      </a:lnTo>
                      <a:lnTo>
                        <a:pt x="944" y="820"/>
                      </a:lnTo>
                      <a:lnTo>
                        <a:pt x="960" y="846"/>
                      </a:lnTo>
                      <a:lnTo>
                        <a:pt x="964" y="866"/>
                      </a:lnTo>
                      <a:lnTo>
                        <a:pt x="972" y="888"/>
                      </a:lnTo>
                      <a:lnTo>
                        <a:pt x="984" y="910"/>
                      </a:lnTo>
                      <a:lnTo>
                        <a:pt x="996" y="936"/>
                      </a:lnTo>
                      <a:lnTo>
                        <a:pt x="1006" y="976"/>
                      </a:lnTo>
                      <a:lnTo>
                        <a:pt x="992" y="976"/>
                      </a:lnTo>
                      <a:lnTo>
                        <a:pt x="982" y="972"/>
                      </a:lnTo>
                      <a:lnTo>
                        <a:pt x="972" y="968"/>
                      </a:lnTo>
                      <a:lnTo>
                        <a:pt x="962" y="962"/>
                      </a:lnTo>
                      <a:lnTo>
                        <a:pt x="948" y="950"/>
                      </a:lnTo>
                      <a:lnTo>
                        <a:pt x="936" y="942"/>
                      </a:lnTo>
                      <a:lnTo>
                        <a:pt x="934" y="934"/>
                      </a:lnTo>
                      <a:lnTo>
                        <a:pt x="932" y="928"/>
                      </a:lnTo>
                      <a:lnTo>
                        <a:pt x="928" y="924"/>
                      </a:lnTo>
                      <a:lnTo>
                        <a:pt x="924" y="920"/>
                      </a:lnTo>
                      <a:lnTo>
                        <a:pt x="918" y="920"/>
                      </a:lnTo>
                      <a:lnTo>
                        <a:pt x="914" y="918"/>
                      </a:lnTo>
                      <a:lnTo>
                        <a:pt x="910" y="920"/>
                      </a:lnTo>
                      <a:lnTo>
                        <a:pt x="906" y="922"/>
                      </a:lnTo>
                      <a:lnTo>
                        <a:pt x="904" y="930"/>
                      </a:lnTo>
                      <a:lnTo>
                        <a:pt x="888" y="934"/>
                      </a:lnTo>
                      <a:lnTo>
                        <a:pt x="874" y="940"/>
                      </a:lnTo>
                      <a:lnTo>
                        <a:pt x="848" y="954"/>
                      </a:lnTo>
                      <a:lnTo>
                        <a:pt x="848" y="972"/>
                      </a:lnTo>
                      <a:lnTo>
                        <a:pt x="852" y="976"/>
                      </a:lnTo>
                      <a:lnTo>
                        <a:pt x="840" y="982"/>
                      </a:lnTo>
                      <a:lnTo>
                        <a:pt x="832" y="992"/>
                      </a:lnTo>
                      <a:lnTo>
                        <a:pt x="812" y="99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9" name="Freeform 37"/>
                <p:cNvSpPr/>
                <p:nvPr/>
              </p:nvSpPr>
              <p:spPr bwMode="auto">
                <a:xfrm>
                  <a:off x="3456942" y="1912641"/>
                  <a:ext cx="1711024" cy="1452860"/>
                </a:xfrm>
                <a:custGeom>
                  <a:avLst/>
                  <a:gdLst>
                    <a:gd name="T0" fmla="*/ 1230 w 1410"/>
                    <a:gd name="T1" fmla="*/ 918 h 1200"/>
                    <a:gd name="T2" fmla="*/ 1196 w 1410"/>
                    <a:gd name="T3" fmla="*/ 976 h 1200"/>
                    <a:gd name="T4" fmla="*/ 1214 w 1410"/>
                    <a:gd name="T5" fmla="*/ 1092 h 1200"/>
                    <a:gd name="T6" fmla="*/ 1172 w 1410"/>
                    <a:gd name="T7" fmla="*/ 1136 h 1200"/>
                    <a:gd name="T8" fmla="*/ 1124 w 1410"/>
                    <a:gd name="T9" fmla="*/ 1194 h 1200"/>
                    <a:gd name="T10" fmla="*/ 1036 w 1410"/>
                    <a:gd name="T11" fmla="*/ 1182 h 1200"/>
                    <a:gd name="T12" fmla="*/ 972 w 1410"/>
                    <a:gd name="T13" fmla="*/ 1096 h 1200"/>
                    <a:gd name="T14" fmla="*/ 908 w 1410"/>
                    <a:gd name="T15" fmla="*/ 1054 h 1200"/>
                    <a:gd name="T16" fmla="*/ 834 w 1410"/>
                    <a:gd name="T17" fmla="*/ 1030 h 1200"/>
                    <a:gd name="T18" fmla="*/ 826 w 1410"/>
                    <a:gd name="T19" fmla="*/ 1080 h 1200"/>
                    <a:gd name="T20" fmla="*/ 788 w 1410"/>
                    <a:gd name="T21" fmla="*/ 1120 h 1200"/>
                    <a:gd name="T22" fmla="*/ 696 w 1410"/>
                    <a:gd name="T23" fmla="*/ 1046 h 1200"/>
                    <a:gd name="T24" fmla="*/ 764 w 1410"/>
                    <a:gd name="T25" fmla="*/ 1022 h 1200"/>
                    <a:gd name="T26" fmla="*/ 812 w 1410"/>
                    <a:gd name="T27" fmla="*/ 1010 h 1200"/>
                    <a:gd name="T28" fmla="*/ 818 w 1410"/>
                    <a:gd name="T29" fmla="*/ 922 h 1200"/>
                    <a:gd name="T30" fmla="*/ 878 w 1410"/>
                    <a:gd name="T31" fmla="*/ 860 h 1200"/>
                    <a:gd name="T32" fmla="*/ 876 w 1410"/>
                    <a:gd name="T33" fmla="*/ 776 h 1200"/>
                    <a:gd name="T34" fmla="*/ 846 w 1410"/>
                    <a:gd name="T35" fmla="*/ 662 h 1200"/>
                    <a:gd name="T36" fmla="*/ 760 w 1410"/>
                    <a:gd name="T37" fmla="*/ 608 h 1200"/>
                    <a:gd name="T38" fmla="*/ 638 w 1410"/>
                    <a:gd name="T39" fmla="*/ 510 h 1200"/>
                    <a:gd name="T40" fmla="*/ 506 w 1410"/>
                    <a:gd name="T41" fmla="*/ 456 h 1200"/>
                    <a:gd name="T42" fmla="*/ 412 w 1410"/>
                    <a:gd name="T43" fmla="*/ 428 h 1200"/>
                    <a:gd name="T44" fmla="*/ 356 w 1410"/>
                    <a:gd name="T45" fmla="*/ 460 h 1200"/>
                    <a:gd name="T46" fmla="*/ 318 w 1410"/>
                    <a:gd name="T47" fmla="*/ 494 h 1200"/>
                    <a:gd name="T48" fmla="*/ 182 w 1410"/>
                    <a:gd name="T49" fmla="*/ 398 h 1200"/>
                    <a:gd name="T50" fmla="*/ 42 w 1410"/>
                    <a:gd name="T51" fmla="*/ 378 h 1200"/>
                    <a:gd name="T52" fmla="*/ 8 w 1410"/>
                    <a:gd name="T53" fmla="*/ 326 h 1200"/>
                    <a:gd name="T54" fmla="*/ 12 w 1410"/>
                    <a:gd name="T55" fmla="*/ 278 h 1200"/>
                    <a:gd name="T56" fmla="*/ 100 w 1410"/>
                    <a:gd name="T57" fmla="*/ 232 h 1200"/>
                    <a:gd name="T58" fmla="*/ 156 w 1410"/>
                    <a:gd name="T59" fmla="*/ 146 h 1200"/>
                    <a:gd name="T60" fmla="*/ 274 w 1410"/>
                    <a:gd name="T61" fmla="*/ 120 h 1200"/>
                    <a:gd name="T62" fmla="*/ 308 w 1410"/>
                    <a:gd name="T63" fmla="*/ 38 h 1200"/>
                    <a:gd name="T64" fmla="*/ 346 w 1410"/>
                    <a:gd name="T65" fmla="*/ 4 h 1200"/>
                    <a:gd name="T66" fmla="*/ 450 w 1410"/>
                    <a:gd name="T67" fmla="*/ 90 h 1200"/>
                    <a:gd name="T68" fmla="*/ 446 w 1410"/>
                    <a:gd name="T69" fmla="*/ 180 h 1200"/>
                    <a:gd name="T70" fmla="*/ 506 w 1410"/>
                    <a:gd name="T71" fmla="*/ 280 h 1200"/>
                    <a:gd name="T72" fmla="*/ 652 w 1410"/>
                    <a:gd name="T73" fmla="*/ 252 h 1200"/>
                    <a:gd name="T74" fmla="*/ 626 w 1410"/>
                    <a:gd name="T75" fmla="*/ 314 h 1200"/>
                    <a:gd name="T76" fmla="*/ 632 w 1410"/>
                    <a:gd name="T77" fmla="*/ 372 h 1200"/>
                    <a:gd name="T78" fmla="*/ 702 w 1410"/>
                    <a:gd name="T79" fmla="*/ 456 h 1200"/>
                    <a:gd name="T80" fmla="*/ 780 w 1410"/>
                    <a:gd name="T81" fmla="*/ 514 h 1200"/>
                    <a:gd name="T82" fmla="*/ 808 w 1410"/>
                    <a:gd name="T83" fmla="*/ 456 h 1200"/>
                    <a:gd name="T84" fmla="*/ 868 w 1410"/>
                    <a:gd name="T85" fmla="*/ 450 h 1200"/>
                    <a:gd name="T86" fmla="*/ 938 w 1410"/>
                    <a:gd name="T87" fmla="*/ 438 h 1200"/>
                    <a:gd name="T88" fmla="*/ 1002 w 1410"/>
                    <a:gd name="T89" fmla="*/ 440 h 1200"/>
                    <a:gd name="T90" fmla="*/ 940 w 1410"/>
                    <a:gd name="T91" fmla="*/ 512 h 1200"/>
                    <a:gd name="T92" fmla="*/ 974 w 1410"/>
                    <a:gd name="T93" fmla="*/ 642 h 1200"/>
                    <a:gd name="T94" fmla="*/ 1024 w 1410"/>
                    <a:gd name="T95" fmla="*/ 652 h 1200"/>
                    <a:gd name="T96" fmla="*/ 1106 w 1410"/>
                    <a:gd name="T97" fmla="*/ 762 h 1200"/>
                    <a:gd name="T98" fmla="*/ 1152 w 1410"/>
                    <a:gd name="T99" fmla="*/ 868 h 1200"/>
                    <a:gd name="T100" fmla="*/ 1230 w 1410"/>
                    <a:gd name="T101" fmla="*/ 850 h 1200"/>
                    <a:gd name="T102" fmla="*/ 1250 w 1410"/>
                    <a:gd name="T103" fmla="*/ 792 h 1200"/>
                    <a:gd name="T104" fmla="*/ 1214 w 1410"/>
                    <a:gd name="T105" fmla="*/ 742 h 1200"/>
                    <a:gd name="T106" fmla="*/ 1258 w 1410"/>
                    <a:gd name="T107" fmla="*/ 678 h 1200"/>
                    <a:gd name="T108" fmla="*/ 1278 w 1410"/>
                    <a:gd name="T109" fmla="*/ 688 h 1200"/>
                    <a:gd name="T110" fmla="*/ 1344 w 1410"/>
                    <a:gd name="T111" fmla="*/ 736 h 1200"/>
                    <a:gd name="T112" fmla="*/ 1404 w 1410"/>
                    <a:gd name="T113" fmla="*/ 860 h 1200"/>
                    <a:gd name="T114" fmla="*/ 1360 w 1410"/>
                    <a:gd name="T115" fmla="*/ 880 h 1200"/>
                    <a:gd name="T116" fmla="*/ 1324 w 1410"/>
                    <a:gd name="T117" fmla="*/ 938 h 12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0"/>
                    <a:gd name="T178" fmla="*/ 0 h 1200"/>
                    <a:gd name="T179" fmla="*/ 1410 w 1410"/>
                    <a:gd name="T180" fmla="*/ 1200 h 12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0" h="1200">
                      <a:moveTo>
                        <a:pt x="1314" y="940"/>
                      </a:moveTo>
                      <a:lnTo>
                        <a:pt x="1314" y="940"/>
                      </a:lnTo>
                      <a:lnTo>
                        <a:pt x="1302" y="932"/>
                      </a:lnTo>
                      <a:lnTo>
                        <a:pt x="1290" y="926"/>
                      </a:lnTo>
                      <a:lnTo>
                        <a:pt x="1280" y="922"/>
                      </a:lnTo>
                      <a:lnTo>
                        <a:pt x="1270" y="918"/>
                      </a:lnTo>
                      <a:lnTo>
                        <a:pt x="1250" y="916"/>
                      </a:lnTo>
                      <a:lnTo>
                        <a:pt x="1230" y="918"/>
                      </a:lnTo>
                      <a:lnTo>
                        <a:pt x="1220" y="920"/>
                      </a:lnTo>
                      <a:lnTo>
                        <a:pt x="1208" y="924"/>
                      </a:lnTo>
                      <a:lnTo>
                        <a:pt x="1202" y="936"/>
                      </a:lnTo>
                      <a:lnTo>
                        <a:pt x="1198" y="950"/>
                      </a:lnTo>
                      <a:lnTo>
                        <a:pt x="1196" y="962"/>
                      </a:lnTo>
                      <a:lnTo>
                        <a:pt x="1196" y="976"/>
                      </a:lnTo>
                      <a:lnTo>
                        <a:pt x="1200" y="990"/>
                      </a:lnTo>
                      <a:lnTo>
                        <a:pt x="1204" y="1006"/>
                      </a:lnTo>
                      <a:lnTo>
                        <a:pt x="1216" y="1036"/>
                      </a:lnTo>
                      <a:lnTo>
                        <a:pt x="1218" y="1062"/>
                      </a:lnTo>
                      <a:lnTo>
                        <a:pt x="1218" y="1076"/>
                      </a:lnTo>
                      <a:lnTo>
                        <a:pt x="1214" y="1092"/>
                      </a:lnTo>
                      <a:lnTo>
                        <a:pt x="1164" y="1092"/>
                      </a:lnTo>
                      <a:lnTo>
                        <a:pt x="1154" y="1098"/>
                      </a:lnTo>
                      <a:lnTo>
                        <a:pt x="1152" y="1102"/>
                      </a:lnTo>
                      <a:lnTo>
                        <a:pt x="1150" y="1120"/>
                      </a:lnTo>
                      <a:lnTo>
                        <a:pt x="1172" y="1136"/>
                      </a:lnTo>
                      <a:lnTo>
                        <a:pt x="1172" y="1150"/>
                      </a:lnTo>
                      <a:lnTo>
                        <a:pt x="1166" y="1166"/>
                      </a:lnTo>
                      <a:lnTo>
                        <a:pt x="1160" y="1182"/>
                      </a:lnTo>
                      <a:lnTo>
                        <a:pt x="1144" y="1184"/>
                      </a:lnTo>
                      <a:lnTo>
                        <a:pt x="1134" y="1188"/>
                      </a:lnTo>
                      <a:lnTo>
                        <a:pt x="1124" y="1194"/>
                      </a:lnTo>
                      <a:lnTo>
                        <a:pt x="1112" y="1198"/>
                      </a:lnTo>
                      <a:lnTo>
                        <a:pt x="1056" y="1200"/>
                      </a:lnTo>
                      <a:lnTo>
                        <a:pt x="1050" y="1198"/>
                      </a:lnTo>
                      <a:lnTo>
                        <a:pt x="1044" y="1188"/>
                      </a:lnTo>
                      <a:lnTo>
                        <a:pt x="1036" y="1182"/>
                      </a:lnTo>
                      <a:lnTo>
                        <a:pt x="1030" y="1178"/>
                      </a:lnTo>
                      <a:lnTo>
                        <a:pt x="1024" y="1176"/>
                      </a:lnTo>
                      <a:lnTo>
                        <a:pt x="1018" y="1160"/>
                      </a:lnTo>
                      <a:lnTo>
                        <a:pt x="996" y="1116"/>
                      </a:lnTo>
                      <a:lnTo>
                        <a:pt x="972" y="1096"/>
                      </a:lnTo>
                      <a:lnTo>
                        <a:pt x="968" y="1090"/>
                      </a:lnTo>
                      <a:lnTo>
                        <a:pt x="962" y="1084"/>
                      </a:lnTo>
                      <a:lnTo>
                        <a:pt x="950" y="1074"/>
                      </a:lnTo>
                      <a:lnTo>
                        <a:pt x="938" y="1070"/>
                      </a:lnTo>
                      <a:lnTo>
                        <a:pt x="928" y="1066"/>
                      </a:lnTo>
                      <a:lnTo>
                        <a:pt x="908" y="1054"/>
                      </a:lnTo>
                      <a:lnTo>
                        <a:pt x="900" y="1036"/>
                      </a:lnTo>
                      <a:lnTo>
                        <a:pt x="892" y="1024"/>
                      </a:lnTo>
                      <a:lnTo>
                        <a:pt x="884" y="1016"/>
                      </a:lnTo>
                      <a:lnTo>
                        <a:pt x="876" y="1014"/>
                      </a:lnTo>
                      <a:lnTo>
                        <a:pt x="868" y="1014"/>
                      </a:lnTo>
                      <a:lnTo>
                        <a:pt x="858" y="1016"/>
                      </a:lnTo>
                      <a:lnTo>
                        <a:pt x="834" y="1030"/>
                      </a:lnTo>
                      <a:lnTo>
                        <a:pt x="826" y="1038"/>
                      </a:lnTo>
                      <a:lnTo>
                        <a:pt x="820" y="1044"/>
                      </a:lnTo>
                      <a:lnTo>
                        <a:pt x="818" y="1052"/>
                      </a:lnTo>
                      <a:lnTo>
                        <a:pt x="818" y="1066"/>
                      </a:lnTo>
                      <a:lnTo>
                        <a:pt x="822" y="1074"/>
                      </a:lnTo>
                      <a:lnTo>
                        <a:pt x="826" y="1080"/>
                      </a:lnTo>
                      <a:lnTo>
                        <a:pt x="828" y="1090"/>
                      </a:lnTo>
                      <a:lnTo>
                        <a:pt x="830" y="1104"/>
                      </a:lnTo>
                      <a:lnTo>
                        <a:pt x="818" y="1112"/>
                      </a:lnTo>
                      <a:lnTo>
                        <a:pt x="812" y="1116"/>
                      </a:lnTo>
                      <a:lnTo>
                        <a:pt x="804" y="1118"/>
                      </a:lnTo>
                      <a:lnTo>
                        <a:pt x="788" y="1120"/>
                      </a:lnTo>
                      <a:lnTo>
                        <a:pt x="764" y="1104"/>
                      </a:lnTo>
                      <a:lnTo>
                        <a:pt x="742" y="1090"/>
                      </a:lnTo>
                      <a:lnTo>
                        <a:pt x="724" y="1074"/>
                      </a:lnTo>
                      <a:lnTo>
                        <a:pt x="708" y="1058"/>
                      </a:lnTo>
                      <a:lnTo>
                        <a:pt x="702" y="1052"/>
                      </a:lnTo>
                      <a:lnTo>
                        <a:pt x="696" y="1046"/>
                      </a:lnTo>
                      <a:lnTo>
                        <a:pt x="692" y="1036"/>
                      </a:lnTo>
                      <a:lnTo>
                        <a:pt x="690" y="1028"/>
                      </a:lnTo>
                      <a:lnTo>
                        <a:pt x="688" y="1010"/>
                      </a:lnTo>
                      <a:lnTo>
                        <a:pt x="688" y="998"/>
                      </a:lnTo>
                      <a:lnTo>
                        <a:pt x="730" y="1000"/>
                      </a:lnTo>
                      <a:lnTo>
                        <a:pt x="764" y="1022"/>
                      </a:lnTo>
                      <a:lnTo>
                        <a:pt x="776" y="1022"/>
                      </a:lnTo>
                      <a:lnTo>
                        <a:pt x="788" y="1022"/>
                      </a:lnTo>
                      <a:lnTo>
                        <a:pt x="794" y="1022"/>
                      </a:lnTo>
                      <a:lnTo>
                        <a:pt x="800" y="1020"/>
                      </a:lnTo>
                      <a:lnTo>
                        <a:pt x="806" y="1016"/>
                      </a:lnTo>
                      <a:lnTo>
                        <a:pt x="812" y="1010"/>
                      </a:lnTo>
                      <a:lnTo>
                        <a:pt x="812" y="994"/>
                      </a:lnTo>
                      <a:lnTo>
                        <a:pt x="790" y="974"/>
                      </a:lnTo>
                      <a:lnTo>
                        <a:pt x="782" y="966"/>
                      </a:lnTo>
                      <a:lnTo>
                        <a:pt x="778" y="958"/>
                      </a:lnTo>
                      <a:lnTo>
                        <a:pt x="798" y="944"/>
                      </a:lnTo>
                      <a:lnTo>
                        <a:pt x="818" y="922"/>
                      </a:lnTo>
                      <a:lnTo>
                        <a:pt x="836" y="900"/>
                      </a:lnTo>
                      <a:lnTo>
                        <a:pt x="842" y="888"/>
                      </a:lnTo>
                      <a:lnTo>
                        <a:pt x="846" y="878"/>
                      </a:lnTo>
                      <a:lnTo>
                        <a:pt x="862" y="870"/>
                      </a:lnTo>
                      <a:lnTo>
                        <a:pt x="874" y="862"/>
                      </a:lnTo>
                      <a:lnTo>
                        <a:pt x="878" y="860"/>
                      </a:lnTo>
                      <a:lnTo>
                        <a:pt x="884" y="856"/>
                      </a:lnTo>
                      <a:lnTo>
                        <a:pt x="892" y="846"/>
                      </a:lnTo>
                      <a:lnTo>
                        <a:pt x="890" y="804"/>
                      </a:lnTo>
                      <a:lnTo>
                        <a:pt x="884" y="796"/>
                      </a:lnTo>
                      <a:lnTo>
                        <a:pt x="878" y="786"/>
                      </a:lnTo>
                      <a:lnTo>
                        <a:pt x="876" y="776"/>
                      </a:lnTo>
                      <a:lnTo>
                        <a:pt x="874" y="768"/>
                      </a:lnTo>
                      <a:lnTo>
                        <a:pt x="874" y="754"/>
                      </a:lnTo>
                      <a:lnTo>
                        <a:pt x="874" y="748"/>
                      </a:lnTo>
                      <a:lnTo>
                        <a:pt x="872" y="746"/>
                      </a:lnTo>
                      <a:lnTo>
                        <a:pt x="852" y="696"/>
                      </a:lnTo>
                      <a:lnTo>
                        <a:pt x="846" y="662"/>
                      </a:lnTo>
                      <a:lnTo>
                        <a:pt x="830" y="630"/>
                      </a:lnTo>
                      <a:lnTo>
                        <a:pt x="824" y="618"/>
                      </a:lnTo>
                      <a:lnTo>
                        <a:pt x="818" y="612"/>
                      </a:lnTo>
                      <a:lnTo>
                        <a:pt x="770" y="612"/>
                      </a:lnTo>
                      <a:lnTo>
                        <a:pt x="760" y="608"/>
                      </a:lnTo>
                      <a:lnTo>
                        <a:pt x="748" y="602"/>
                      </a:lnTo>
                      <a:lnTo>
                        <a:pt x="728" y="588"/>
                      </a:lnTo>
                      <a:lnTo>
                        <a:pt x="710" y="576"/>
                      </a:lnTo>
                      <a:lnTo>
                        <a:pt x="696" y="566"/>
                      </a:lnTo>
                      <a:lnTo>
                        <a:pt x="648" y="510"/>
                      </a:lnTo>
                      <a:lnTo>
                        <a:pt x="638" y="510"/>
                      </a:lnTo>
                      <a:lnTo>
                        <a:pt x="630" y="512"/>
                      </a:lnTo>
                      <a:lnTo>
                        <a:pt x="618" y="516"/>
                      </a:lnTo>
                      <a:lnTo>
                        <a:pt x="594" y="514"/>
                      </a:lnTo>
                      <a:lnTo>
                        <a:pt x="548" y="476"/>
                      </a:lnTo>
                      <a:lnTo>
                        <a:pt x="506" y="456"/>
                      </a:lnTo>
                      <a:lnTo>
                        <a:pt x="486" y="454"/>
                      </a:lnTo>
                      <a:lnTo>
                        <a:pt x="470" y="452"/>
                      </a:lnTo>
                      <a:lnTo>
                        <a:pt x="442" y="446"/>
                      </a:lnTo>
                      <a:lnTo>
                        <a:pt x="430" y="436"/>
                      </a:lnTo>
                      <a:lnTo>
                        <a:pt x="422" y="432"/>
                      </a:lnTo>
                      <a:lnTo>
                        <a:pt x="412" y="428"/>
                      </a:lnTo>
                      <a:lnTo>
                        <a:pt x="406" y="426"/>
                      </a:lnTo>
                      <a:lnTo>
                        <a:pt x="390" y="426"/>
                      </a:lnTo>
                      <a:lnTo>
                        <a:pt x="370" y="426"/>
                      </a:lnTo>
                      <a:lnTo>
                        <a:pt x="352" y="436"/>
                      </a:lnTo>
                      <a:lnTo>
                        <a:pt x="354" y="448"/>
                      </a:lnTo>
                      <a:lnTo>
                        <a:pt x="356" y="460"/>
                      </a:lnTo>
                      <a:lnTo>
                        <a:pt x="358" y="472"/>
                      </a:lnTo>
                      <a:lnTo>
                        <a:pt x="356" y="490"/>
                      </a:lnTo>
                      <a:lnTo>
                        <a:pt x="352" y="494"/>
                      </a:lnTo>
                      <a:lnTo>
                        <a:pt x="346" y="496"/>
                      </a:lnTo>
                      <a:lnTo>
                        <a:pt x="338" y="498"/>
                      </a:lnTo>
                      <a:lnTo>
                        <a:pt x="332" y="498"/>
                      </a:lnTo>
                      <a:lnTo>
                        <a:pt x="318" y="494"/>
                      </a:lnTo>
                      <a:lnTo>
                        <a:pt x="304" y="486"/>
                      </a:lnTo>
                      <a:lnTo>
                        <a:pt x="290" y="478"/>
                      </a:lnTo>
                      <a:lnTo>
                        <a:pt x="278" y="468"/>
                      </a:lnTo>
                      <a:lnTo>
                        <a:pt x="262" y="452"/>
                      </a:lnTo>
                      <a:lnTo>
                        <a:pt x="222" y="420"/>
                      </a:lnTo>
                      <a:lnTo>
                        <a:pt x="182" y="398"/>
                      </a:lnTo>
                      <a:lnTo>
                        <a:pt x="164" y="390"/>
                      </a:lnTo>
                      <a:lnTo>
                        <a:pt x="148" y="384"/>
                      </a:lnTo>
                      <a:lnTo>
                        <a:pt x="116" y="384"/>
                      </a:lnTo>
                      <a:lnTo>
                        <a:pt x="86" y="384"/>
                      </a:lnTo>
                      <a:lnTo>
                        <a:pt x="70" y="384"/>
                      </a:lnTo>
                      <a:lnTo>
                        <a:pt x="56" y="382"/>
                      </a:lnTo>
                      <a:lnTo>
                        <a:pt x="42" y="378"/>
                      </a:lnTo>
                      <a:lnTo>
                        <a:pt x="30" y="374"/>
                      </a:lnTo>
                      <a:lnTo>
                        <a:pt x="20" y="372"/>
                      </a:lnTo>
                      <a:lnTo>
                        <a:pt x="18" y="358"/>
                      </a:lnTo>
                      <a:lnTo>
                        <a:pt x="14" y="344"/>
                      </a:lnTo>
                      <a:lnTo>
                        <a:pt x="12" y="332"/>
                      </a:lnTo>
                      <a:lnTo>
                        <a:pt x="8" y="326"/>
                      </a:lnTo>
                      <a:lnTo>
                        <a:pt x="4" y="310"/>
                      </a:lnTo>
                      <a:lnTo>
                        <a:pt x="0" y="296"/>
                      </a:lnTo>
                      <a:lnTo>
                        <a:pt x="0" y="290"/>
                      </a:lnTo>
                      <a:lnTo>
                        <a:pt x="2" y="284"/>
                      </a:lnTo>
                      <a:lnTo>
                        <a:pt x="4" y="280"/>
                      </a:lnTo>
                      <a:lnTo>
                        <a:pt x="12" y="278"/>
                      </a:lnTo>
                      <a:lnTo>
                        <a:pt x="20" y="262"/>
                      </a:lnTo>
                      <a:lnTo>
                        <a:pt x="28" y="246"/>
                      </a:lnTo>
                      <a:lnTo>
                        <a:pt x="46" y="246"/>
                      </a:lnTo>
                      <a:lnTo>
                        <a:pt x="68" y="244"/>
                      </a:lnTo>
                      <a:lnTo>
                        <a:pt x="80" y="242"/>
                      </a:lnTo>
                      <a:lnTo>
                        <a:pt x="90" y="238"/>
                      </a:lnTo>
                      <a:lnTo>
                        <a:pt x="100" y="232"/>
                      </a:lnTo>
                      <a:lnTo>
                        <a:pt x="108" y="226"/>
                      </a:lnTo>
                      <a:lnTo>
                        <a:pt x="120" y="200"/>
                      </a:lnTo>
                      <a:lnTo>
                        <a:pt x="142" y="176"/>
                      </a:lnTo>
                      <a:lnTo>
                        <a:pt x="150" y="158"/>
                      </a:lnTo>
                      <a:lnTo>
                        <a:pt x="156" y="146"/>
                      </a:lnTo>
                      <a:lnTo>
                        <a:pt x="166" y="136"/>
                      </a:lnTo>
                      <a:lnTo>
                        <a:pt x="176" y="130"/>
                      </a:lnTo>
                      <a:lnTo>
                        <a:pt x="188" y="126"/>
                      </a:lnTo>
                      <a:lnTo>
                        <a:pt x="202" y="124"/>
                      </a:lnTo>
                      <a:lnTo>
                        <a:pt x="238" y="120"/>
                      </a:lnTo>
                      <a:lnTo>
                        <a:pt x="252" y="120"/>
                      </a:lnTo>
                      <a:lnTo>
                        <a:pt x="274" y="120"/>
                      </a:lnTo>
                      <a:lnTo>
                        <a:pt x="286" y="120"/>
                      </a:lnTo>
                      <a:lnTo>
                        <a:pt x="298" y="118"/>
                      </a:lnTo>
                      <a:lnTo>
                        <a:pt x="308" y="114"/>
                      </a:lnTo>
                      <a:lnTo>
                        <a:pt x="316" y="108"/>
                      </a:lnTo>
                      <a:lnTo>
                        <a:pt x="308" y="62"/>
                      </a:lnTo>
                      <a:lnTo>
                        <a:pt x="308" y="38"/>
                      </a:lnTo>
                      <a:lnTo>
                        <a:pt x="310" y="26"/>
                      </a:lnTo>
                      <a:lnTo>
                        <a:pt x="312" y="16"/>
                      </a:lnTo>
                      <a:lnTo>
                        <a:pt x="318" y="8"/>
                      </a:lnTo>
                      <a:lnTo>
                        <a:pt x="324" y="2"/>
                      </a:lnTo>
                      <a:lnTo>
                        <a:pt x="328" y="0"/>
                      </a:lnTo>
                      <a:lnTo>
                        <a:pt x="334" y="0"/>
                      </a:lnTo>
                      <a:lnTo>
                        <a:pt x="346" y="4"/>
                      </a:lnTo>
                      <a:lnTo>
                        <a:pt x="434" y="16"/>
                      </a:lnTo>
                      <a:lnTo>
                        <a:pt x="432" y="24"/>
                      </a:lnTo>
                      <a:lnTo>
                        <a:pt x="430" y="36"/>
                      </a:lnTo>
                      <a:lnTo>
                        <a:pt x="432" y="60"/>
                      </a:lnTo>
                      <a:lnTo>
                        <a:pt x="444" y="80"/>
                      </a:lnTo>
                      <a:lnTo>
                        <a:pt x="450" y="90"/>
                      </a:lnTo>
                      <a:lnTo>
                        <a:pt x="456" y="106"/>
                      </a:lnTo>
                      <a:lnTo>
                        <a:pt x="456" y="130"/>
                      </a:lnTo>
                      <a:lnTo>
                        <a:pt x="448" y="152"/>
                      </a:lnTo>
                      <a:lnTo>
                        <a:pt x="444" y="166"/>
                      </a:lnTo>
                      <a:lnTo>
                        <a:pt x="446" y="180"/>
                      </a:lnTo>
                      <a:lnTo>
                        <a:pt x="490" y="222"/>
                      </a:lnTo>
                      <a:lnTo>
                        <a:pt x="496" y="234"/>
                      </a:lnTo>
                      <a:lnTo>
                        <a:pt x="496" y="276"/>
                      </a:lnTo>
                      <a:lnTo>
                        <a:pt x="500" y="278"/>
                      </a:lnTo>
                      <a:lnTo>
                        <a:pt x="506" y="280"/>
                      </a:lnTo>
                      <a:lnTo>
                        <a:pt x="526" y="282"/>
                      </a:lnTo>
                      <a:lnTo>
                        <a:pt x="538" y="274"/>
                      </a:lnTo>
                      <a:lnTo>
                        <a:pt x="552" y="266"/>
                      </a:lnTo>
                      <a:lnTo>
                        <a:pt x="566" y="262"/>
                      </a:lnTo>
                      <a:lnTo>
                        <a:pt x="582" y="258"/>
                      </a:lnTo>
                      <a:lnTo>
                        <a:pt x="618" y="254"/>
                      </a:lnTo>
                      <a:lnTo>
                        <a:pt x="652" y="252"/>
                      </a:lnTo>
                      <a:lnTo>
                        <a:pt x="658" y="268"/>
                      </a:lnTo>
                      <a:lnTo>
                        <a:pt x="650" y="284"/>
                      </a:lnTo>
                      <a:lnTo>
                        <a:pt x="644" y="298"/>
                      </a:lnTo>
                      <a:lnTo>
                        <a:pt x="636" y="308"/>
                      </a:lnTo>
                      <a:lnTo>
                        <a:pt x="626" y="314"/>
                      </a:lnTo>
                      <a:lnTo>
                        <a:pt x="612" y="324"/>
                      </a:lnTo>
                      <a:lnTo>
                        <a:pt x="606" y="330"/>
                      </a:lnTo>
                      <a:lnTo>
                        <a:pt x="602" y="338"/>
                      </a:lnTo>
                      <a:lnTo>
                        <a:pt x="600" y="348"/>
                      </a:lnTo>
                      <a:lnTo>
                        <a:pt x="600" y="360"/>
                      </a:lnTo>
                      <a:lnTo>
                        <a:pt x="632" y="372"/>
                      </a:lnTo>
                      <a:lnTo>
                        <a:pt x="640" y="384"/>
                      </a:lnTo>
                      <a:lnTo>
                        <a:pt x="652" y="396"/>
                      </a:lnTo>
                      <a:lnTo>
                        <a:pt x="664" y="406"/>
                      </a:lnTo>
                      <a:lnTo>
                        <a:pt x="680" y="416"/>
                      </a:lnTo>
                      <a:lnTo>
                        <a:pt x="686" y="428"/>
                      </a:lnTo>
                      <a:lnTo>
                        <a:pt x="692" y="442"/>
                      </a:lnTo>
                      <a:lnTo>
                        <a:pt x="702" y="456"/>
                      </a:lnTo>
                      <a:lnTo>
                        <a:pt x="706" y="460"/>
                      </a:lnTo>
                      <a:lnTo>
                        <a:pt x="714" y="464"/>
                      </a:lnTo>
                      <a:lnTo>
                        <a:pt x="744" y="504"/>
                      </a:lnTo>
                      <a:lnTo>
                        <a:pt x="754" y="508"/>
                      </a:lnTo>
                      <a:lnTo>
                        <a:pt x="772" y="514"/>
                      </a:lnTo>
                      <a:lnTo>
                        <a:pt x="780" y="514"/>
                      </a:lnTo>
                      <a:lnTo>
                        <a:pt x="788" y="514"/>
                      </a:lnTo>
                      <a:lnTo>
                        <a:pt x="796" y="510"/>
                      </a:lnTo>
                      <a:lnTo>
                        <a:pt x="802" y="504"/>
                      </a:lnTo>
                      <a:lnTo>
                        <a:pt x="802" y="476"/>
                      </a:lnTo>
                      <a:lnTo>
                        <a:pt x="802" y="468"/>
                      </a:lnTo>
                      <a:lnTo>
                        <a:pt x="804" y="460"/>
                      </a:lnTo>
                      <a:lnTo>
                        <a:pt x="808" y="456"/>
                      </a:lnTo>
                      <a:lnTo>
                        <a:pt x="812" y="452"/>
                      </a:lnTo>
                      <a:lnTo>
                        <a:pt x="822" y="448"/>
                      </a:lnTo>
                      <a:lnTo>
                        <a:pt x="834" y="446"/>
                      </a:lnTo>
                      <a:lnTo>
                        <a:pt x="846" y="446"/>
                      </a:lnTo>
                      <a:lnTo>
                        <a:pt x="856" y="446"/>
                      </a:lnTo>
                      <a:lnTo>
                        <a:pt x="862" y="448"/>
                      </a:lnTo>
                      <a:lnTo>
                        <a:pt x="868" y="450"/>
                      </a:lnTo>
                      <a:lnTo>
                        <a:pt x="876" y="454"/>
                      </a:lnTo>
                      <a:lnTo>
                        <a:pt x="882" y="460"/>
                      </a:lnTo>
                      <a:lnTo>
                        <a:pt x="898" y="462"/>
                      </a:lnTo>
                      <a:lnTo>
                        <a:pt x="912" y="454"/>
                      </a:lnTo>
                      <a:lnTo>
                        <a:pt x="926" y="446"/>
                      </a:lnTo>
                      <a:lnTo>
                        <a:pt x="938" y="438"/>
                      </a:lnTo>
                      <a:lnTo>
                        <a:pt x="950" y="430"/>
                      </a:lnTo>
                      <a:lnTo>
                        <a:pt x="956" y="424"/>
                      </a:lnTo>
                      <a:lnTo>
                        <a:pt x="964" y="422"/>
                      </a:lnTo>
                      <a:lnTo>
                        <a:pt x="988" y="420"/>
                      </a:lnTo>
                      <a:lnTo>
                        <a:pt x="1002" y="440"/>
                      </a:lnTo>
                      <a:lnTo>
                        <a:pt x="1000" y="448"/>
                      </a:lnTo>
                      <a:lnTo>
                        <a:pt x="996" y="456"/>
                      </a:lnTo>
                      <a:lnTo>
                        <a:pt x="990" y="464"/>
                      </a:lnTo>
                      <a:lnTo>
                        <a:pt x="984" y="472"/>
                      </a:lnTo>
                      <a:lnTo>
                        <a:pt x="968" y="484"/>
                      </a:lnTo>
                      <a:lnTo>
                        <a:pt x="952" y="496"/>
                      </a:lnTo>
                      <a:lnTo>
                        <a:pt x="940" y="512"/>
                      </a:lnTo>
                      <a:lnTo>
                        <a:pt x="934" y="530"/>
                      </a:lnTo>
                      <a:lnTo>
                        <a:pt x="932" y="550"/>
                      </a:lnTo>
                      <a:lnTo>
                        <a:pt x="930" y="574"/>
                      </a:lnTo>
                      <a:lnTo>
                        <a:pt x="954" y="618"/>
                      </a:lnTo>
                      <a:lnTo>
                        <a:pt x="962" y="630"/>
                      </a:lnTo>
                      <a:lnTo>
                        <a:pt x="974" y="642"/>
                      </a:lnTo>
                      <a:lnTo>
                        <a:pt x="982" y="648"/>
                      </a:lnTo>
                      <a:lnTo>
                        <a:pt x="990" y="652"/>
                      </a:lnTo>
                      <a:lnTo>
                        <a:pt x="1000" y="656"/>
                      </a:lnTo>
                      <a:lnTo>
                        <a:pt x="1010" y="656"/>
                      </a:lnTo>
                      <a:lnTo>
                        <a:pt x="1012" y="652"/>
                      </a:lnTo>
                      <a:lnTo>
                        <a:pt x="1024" y="652"/>
                      </a:lnTo>
                      <a:lnTo>
                        <a:pt x="1032" y="656"/>
                      </a:lnTo>
                      <a:lnTo>
                        <a:pt x="1040" y="662"/>
                      </a:lnTo>
                      <a:lnTo>
                        <a:pt x="1060" y="680"/>
                      </a:lnTo>
                      <a:lnTo>
                        <a:pt x="1082" y="704"/>
                      </a:lnTo>
                      <a:lnTo>
                        <a:pt x="1098" y="726"/>
                      </a:lnTo>
                      <a:lnTo>
                        <a:pt x="1106" y="762"/>
                      </a:lnTo>
                      <a:lnTo>
                        <a:pt x="1108" y="784"/>
                      </a:lnTo>
                      <a:lnTo>
                        <a:pt x="1112" y="810"/>
                      </a:lnTo>
                      <a:lnTo>
                        <a:pt x="1118" y="840"/>
                      </a:lnTo>
                      <a:lnTo>
                        <a:pt x="1130" y="852"/>
                      </a:lnTo>
                      <a:lnTo>
                        <a:pt x="1140" y="860"/>
                      </a:lnTo>
                      <a:lnTo>
                        <a:pt x="1152" y="868"/>
                      </a:lnTo>
                      <a:lnTo>
                        <a:pt x="1172" y="882"/>
                      </a:lnTo>
                      <a:lnTo>
                        <a:pt x="1188" y="876"/>
                      </a:lnTo>
                      <a:lnTo>
                        <a:pt x="1214" y="866"/>
                      </a:lnTo>
                      <a:lnTo>
                        <a:pt x="1216" y="858"/>
                      </a:lnTo>
                      <a:lnTo>
                        <a:pt x="1220" y="854"/>
                      </a:lnTo>
                      <a:lnTo>
                        <a:pt x="1230" y="850"/>
                      </a:lnTo>
                      <a:lnTo>
                        <a:pt x="1246" y="846"/>
                      </a:lnTo>
                      <a:lnTo>
                        <a:pt x="1252" y="836"/>
                      </a:lnTo>
                      <a:lnTo>
                        <a:pt x="1258" y="826"/>
                      </a:lnTo>
                      <a:lnTo>
                        <a:pt x="1258" y="818"/>
                      </a:lnTo>
                      <a:lnTo>
                        <a:pt x="1258" y="808"/>
                      </a:lnTo>
                      <a:lnTo>
                        <a:pt x="1254" y="800"/>
                      </a:lnTo>
                      <a:lnTo>
                        <a:pt x="1250" y="792"/>
                      </a:lnTo>
                      <a:lnTo>
                        <a:pt x="1240" y="780"/>
                      </a:lnTo>
                      <a:lnTo>
                        <a:pt x="1222" y="774"/>
                      </a:lnTo>
                      <a:lnTo>
                        <a:pt x="1216" y="770"/>
                      </a:lnTo>
                      <a:lnTo>
                        <a:pt x="1214" y="766"/>
                      </a:lnTo>
                      <a:lnTo>
                        <a:pt x="1212" y="762"/>
                      </a:lnTo>
                      <a:lnTo>
                        <a:pt x="1212" y="756"/>
                      </a:lnTo>
                      <a:lnTo>
                        <a:pt x="1214" y="742"/>
                      </a:lnTo>
                      <a:lnTo>
                        <a:pt x="1234" y="712"/>
                      </a:lnTo>
                      <a:lnTo>
                        <a:pt x="1234" y="682"/>
                      </a:lnTo>
                      <a:lnTo>
                        <a:pt x="1240" y="678"/>
                      </a:lnTo>
                      <a:lnTo>
                        <a:pt x="1244" y="678"/>
                      </a:lnTo>
                      <a:lnTo>
                        <a:pt x="1258" y="678"/>
                      </a:lnTo>
                      <a:lnTo>
                        <a:pt x="1270" y="664"/>
                      </a:lnTo>
                      <a:lnTo>
                        <a:pt x="1284" y="656"/>
                      </a:lnTo>
                      <a:lnTo>
                        <a:pt x="1286" y="670"/>
                      </a:lnTo>
                      <a:lnTo>
                        <a:pt x="1284" y="678"/>
                      </a:lnTo>
                      <a:lnTo>
                        <a:pt x="1280" y="684"/>
                      </a:lnTo>
                      <a:lnTo>
                        <a:pt x="1278" y="688"/>
                      </a:lnTo>
                      <a:lnTo>
                        <a:pt x="1276" y="708"/>
                      </a:lnTo>
                      <a:lnTo>
                        <a:pt x="1280" y="714"/>
                      </a:lnTo>
                      <a:lnTo>
                        <a:pt x="1288" y="718"/>
                      </a:lnTo>
                      <a:lnTo>
                        <a:pt x="1304" y="726"/>
                      </a:lnTo>
                      <a:lnTo>
                        <a:pt x="1344" y="736"/>
                      </a:lnTo>
                      <a:lnTo>
                        <a:pt x="1394" y="770"/>
                      </a:lnTo>
                      <a:lnTo>
                        <a:pt x="1410" y="770"/>
                      </a:lnTo>
                      <a:lnTo>
                        <a:pt x="1404" y="784"/>
                      </a:lnTo>
                      <a:lnTo>
                        <a:pt x="1396" y="800"/>
                      </a:lnTo>
                      <a:lnTo>
                        <a:pt x="1404" y="860"/>
                      </a:lnTo>
                      <a:lnTo>
                        <a:pt x="1394" y="888"/>
                      </a:lnTo>
                      <a:lnTo>
                        <a:pt x="1386" y="888"/>
                      </a:lnTo>
                      <a:lnTo>
                        <a:pt x="1382" y="886"/>
                      </a:lnTo>
                      <a:lnTo>
                        <a:pt x="1376" y="884"/>
                      </a:lnTo>
                      <a:lnTo>
                        <a:pt x="1360" y="880"/>
                      </a:lnTo>
                      <a:lnTo>
                        <a:pt x="1346" y="882"/>
                      </a:lnTo>
                      <a:lnTo>
                        <a:pt x="1340" y="884"/>
                      </a:lnTo>
                      <a:lnTo>
                        <a:pt x="1334" y="886"/>
                      </a:lnTo>
                      <a:lnTo>
                        <a:pt x="1328" y="892"/>
                      </a:lnTo>
                      <a:lnTo>
                        <a:pt x="1324" y="898"/>
                      </a:lnTo>
                      <a:lnTo>
                        <a:pt x="1324" y="938"/>
                      </a:lnTo>
                      <a:lnTo>
                        <a:pt x="1314" y="94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0" name="Freeform 31"/>
                <p:cNvSpPr/>
                <p:nvPr/>
              </p:nvSpPr>
              <p:spPr bwMode="auto">
                <a:xfrm>
                  <a:off x="1449825" y="935939"/>
                  <a:ext cx="2402715" cy="1835446"/>
                </a:xfrm>
                <a:custGeom>
                  <a:avLst/>
                  <a:gdLst>
                    <a:gd name="T0" fmla="*/ 1348 w 1980"/>
                    <a:gd name="T1" fmla="*/ 1486 h 1516"/>
                    <a:gd name="T2" fmla="*/ 1296 w 1980"/>
                    <a:gd name="T3" fmla="*/ 1480 h 1516"/>
                    <a:gd name="T4" fmla="*/ 1206 w 1980"/>
                    <a:gd name="T5" fmla="*/ 1418 h 1516"/>
                    <a:gd name="T6" fmla="*/ 1068 w 1980"/>
                    <a:gd name="T7" fmla="*/ 1416 h 1516"/>
                    <a:gd name="T8" fmla="*/ 938 w 1980"/>
                    <a:gd name="T9" fmla="*/ 1464 h 1516"/>
                    <a:gd name="T10" fmla="*/ 842 w 1980"/>
                    <a:gd name="T11" fmla="*/ 1464 h 1516"/>
                    <a:gd name="T12" fmla="*/ 720 w 1980"/>
                    <a:gd name="T13" fmla="*/ 1458 h 1516"/>
                    <a:gd name="T14" fmla="*/ 664 w 1980"/>
                    <a:gd name="T15" fmla="*/ 1408 h 1516"/>
                    <a:gd name="T16" fmla="*/ 580 w 1980"/>
                    <a:gd name="T17" fmla="*/ 1446 h 1516"/>
                    <a:gd name="T18" fmla="*/ 528 w 1980"/>
                    <a:gd name="T19" fmla="*/ 1412 h 1516"/>
                    <a:gd name="T20" fmla="*/ 420 w 1980"/>
                    <a:gd name="T21" fmla="*/ 1446 h 1516"/>
                    <a:gd name="T22" fmla="*/ 332 w 1980"/>
                    <a:gd name="T23" fmla="*/ 1490 h 1516"/>
                    <a:gd name="T24" fmla="*/ 278 w 1980"/>
                    <a:gd name="T25" fmla="*/ 1444 h 1516"/>
                    <a:gd name="T26" fmla="*/ 256 w 1980"/>
                    <a:gd name="T27" fmla="*/ 1350 h 1516"/>
                    <a:gd name="T28" fmla="*/ 190 w 1980"/>
                    <a:gd name="T29" fmla="*/ 1318 h 1516"/>
                    <a:gd name="T30" fmla="*/ 112 w 1980"/>
                    <a:gd name="T31" fmla="*/ 1224 h 1516"/>
                    <a:gd name="T32" fmla="*/ 98 w 1980"/>
                    <a:gd name="T33" fmla="*/ 1128 h 1516"/>
                    <a:gd name="T34" fmla="*/ 36 w 1980"/>
                    <a:gd name="T35" fmla="*/ 1054 h 1516"/>
                    <a:gd name="T36" fmla="*/ 86 w 1980"/>
                    <a:gd name="T37" fmla="*/ 920 h 1516"/>
                    <a:gd name="T38" fmla="*/ 20 w 1980"/>
                    <a:gd name="T39" fmla="*/ 884 h 1516"/>
                    <a:gd name="T40" fmla="*/ 0 w 1980"/>
                    <a:gd name="T41" fmla="*/ 864 h 1516"/>
                    <a:gd name="T42" fmla="*/ 8 w 1980"/>
                    <a:gd name="T43" fmla="*/ 798 h 1516"/>
                    <a:gd name="T44" fmla="*/ 106 w 1980"/>
                    <a:gd name="T45" fmla="*/ 726 h 1516"/>
                    <a:gd name="T46" fmla="*/ 236 w 1980"/>
                    <a:gd name="T47" fmla="*/ 732 h 1516"/>
                    <a:gd name="T48" fmla="*/ 308 w 1980"/>
                    <a:gd name="T49" fmla="*/ 746 h 1516"/>
                    <a:gd name="T50" fmla="*/ 418 w 1980"/>
                    <a:gd name="T51" fmla="*/ 684 h 1516"/>
                    <a:gd name="T52" fmla="*/ 510 w 1980"/>
                    <a:gd name="T53" fmla="*/ 688 h 1516"/>
                    <a:gd name="T54" fmla="*/ 638 w 1980"/>
                    <a:gd name="T55" fmla="*/ 620 h 1516"/>
                    <a:gd name="T56" fmla="*/ 708 w 1980"/>
                    <a:gd name="T57" fmla="*/ 536 h 1516"/>
                    <a:gd name="T58" fmla="*/ 728 w 1980"/>
                    <a:gd name="T59" fmla="*/ 392 h 1516"/>
                    <a:gd name="T60" fmla="*/ 772 w 1980"/>
                    <a:gd name="T61" fmla="*/ 326 h 1516"/>
                    <a:gd name="T62" fmla="*/ 904 w 1980"/>
                    <a:gd name="T63" fmla="*/ 356 h 1516"/>
                    <a:gd name="T64" fmla="*/ 926 w 1980"/>
                    <a:gd name="T65" fmla="*/ 302 h 1516"/>
                    <a:gd name="T66" fmla="*/ 1008 w 1980"/>
                    <a:gd name="T67" fmla="*/ 172 h 1516"/>
                    <a:gd name="T68" fmla="*/ 1092 w 1980"/>
                    <a:gd name="T69" fmla="*/ 186 h 1516"/>
                    <a:gd name="T70" fmla="*/ 1196 w 1980"/>
                    <a:gd name="T71" fmla="*/ 202 h 1516"/>
                    <a:gd name="T72" fmla="*/ 1246 w 1980"/>
                    <a:gd name="T73" fmla="*/ 76 h 1516"/>
                    <a:gd name="T74" fmla="*/ 1352 w 1980"/>
                    <a:gd name="T75" fmla="*/ 36 h 1516"/>
                    <a:gd name="T76" fmla="*/ 1426 w 1980"/>
                    <a:gd name="T77" fmla="*/ 22 h 1516"/>
                    <a:gd name="T78" fmla="*/ 1568 w 1980"/>
                    <a:gd name="T79" fmla="*/ 164 h 1516"/>
                    <a:gd name="T80" fmla="*/ 1612 w 1980"/>
                    <a:gd name="T81" fmla="*/ 320 h 1516"/>
                    <a:gd name="T82" fmla="*/ 1568 w 1980"/>
                    <a:gd name="T83" fmla="*/ 390 h 1516"/>
                    <a:gd name="T84" fmla="*/ 1614 w 1980"/>
                    <a:gd name="T85" fmla="*/ 488 h 1516"/>
                    <a:gd name="T86" fmla="*/ 1778 w 1980"/>
                    <a:gd name="T87" fmla="*/ 526 h 1516"/>
                    <a:gd name="T88" fmla="*/ 1918 w 1980"/>
                    <a:gd name="T89" fmla="*/ 628 h 1516"/>
                    <a:gd name="T90" fmla="*/ 1974 w 1980"/>
                    <a:gd name="T91" fmla="*/ 736 h 1516"/>
                    <a:gd name="T92" fmla="*/ 1952 w 1980"/>
                    <a:gd name="T93" fmla="*/ 832 h 1516"/>
                    <a:gd name="T94" fmla="*/ 1878 w 1980"/>
                    <a:gd name="T95" fmla="*/ 908 h 1516"/>
                    <a:gd name="T96" fmla="*/ 1774 w 1980"/>
                    <a:gd name="T97" fmla="*/ 980 h 1516"/>
                    <a:gd name="T98" fmla="*/ 1672 w 1980"/>
                    <a:gd name="T99" fmla="*/ 1034 h 1516"/>
                    <a:gd name="T100" fmla="*/ 1646 w 1980"/>
                    <a:gd name="T101" fmla="*/ 1106 h 1516"/>
                    <a:gd name="T102" fmla="*/ 1580 w 1980"/>
                    <a:gd name="T103" fmla="*/ 1194 h 1516"/>
                    <a:gd name="T104" fmla="*/ 1396 w 1980"/>
                    <a:gd name="T105" fmla="*/ 1236 h 1516"/>
                    <a:gd name="T106" fmla="*/ 1404 w 1980"/>
                    <a:gd name="T107" fmla="*/ 1294 h 1516"/>
                    <a:gd name="T108" fmla="*/ 1474 w 1980"/>
                    <a:gd name="T109" fmla="*/ 1370 h 1516"/>
                    <a:gd name="T110" fmla="*/ 1434 w 1980"/>
                    <a:gd name="T111" fmla="*/ 1426 h 1516"/>
                    <a:gd name="T112" fmla="*/ 1450 w 1980"/>
                    <a:gd name="T113" fmla="*/ 1504 h 15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980"/>
                    <a:gd name="T172" fmla="*/ 0 h 1516"/>
                    <a:gd name="T173" fmla="*/ 1980 w 1980"/>
                    <a:gd name="T174" fmla="*/ 1516 h 15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980" h="1516">
                      <a:moveTo>
                        <a:pt x="1416" y="1516"/>
                      </a:moveTo>
                      <a:lnTo>
                        <a:pt x="1416" y="1516"/>
                      </a:lnTo>
                      <a:lnTo>
                        <a:pt x="1402" y="1508"/>
                      </a:lnTo>
                      <a:lnTo>
                        <a:pt x="1378" y="1484"/>
                      </a:lnTo>
                      <a:lnTo>
                        <a:pt x="1362" y="1484"/>
                      </a:lnTo>
                      <a:lnTo>
                        <a:pt x="1352" y="1484"/>
                      </a:lnTo>
                      <a:lnTo>
                        <a:pt x="1348" y="1486"/>
                      </a:lnTo>
                      <a:lnTo>
                        <a:pt x="1346" y="1488"/>
                      </a:lnTo>
                      <a:lnTo>
                        <a:pt x="1340" y="1502"/>
                      </a:lnTo>
                      <a:lnTo>
                        <a:pt x="1330" y="1498"/>
                      </a:lnTo>
                      <a:lnTo>
                        <a:pt x="1304" y="1500"/>
                      </a:lnTo>
                      <a:lnTo>
                        <a:pt x="1298" y="1490"/>
                      </a:lnTo>
                      <a:lnTo>
                        <a:pt x="1296" y="1480"/>
                      </a:lnTo>
                      <a:lnTo>
                        <a:pt x="1294" y="1466"/>
                      </a:lnTo>
                      <a:lnTo>
                        <a:pt x="1276" y="1458"/>
                      </a:lnTo>
                      <a:lnTo>
                        <a:pt x="1252" y="1438"/>
                      </a:lnTo>
                      <a:lnTo>
                        <a:pt x="1242" y="1430"/>
                      </a:lnTo>
                      <a:lnTo>
                        <a:pt x="1230" y="1424"/>
                      </a:lnTo>
                      <a:lnTo>
                        <a:pt x="1218" y="1420"/>
                      </a:lnTo>
                      <a:lnTo>
                        <a:pt x="1206" y="1418"/>
                      </a:lnTo>
                      <a:lnTo>
                        <a:pt x="1194" y="1418"/>
                      </a:lnTo>
                      <a:lnTo>
                        <a:pt x="1180" y="1422"/>
                      </a:lnTo>
                      <a:lnTo>
                        <a:pt x="1142" y="1428"/>
                      </a:lnTo>
                      <a:lnTo>
                        <a:pt x="1122" y="1428"/>
                      </a:lnTo>
                      <a:lnTo>
                        <a:pt x="1104" y="1428"/>
                      </a:lnTo>
                      <a:lnTo>
                        <a:pt x="1068" y="1416"/>
                      </a:lnTo>
                      <a:lnTo>
                        <a:pt x="1038" y="1416"/>
                      </a:lnTo>
                      <a:lnTo>
                        <a:pt x="1018" y="1426"/>
                      </a:lnTo>
                      <a:lnTo>
                        <a:pt x="1000" y="1436"/>
                      </a:lnTo>
                      <a:lnTo>
                        <a:pt x="984" y="1450"/>
                      </a:lnTo>
                      <a:lnTo>
                        <a:pt x="978" y="1458"/>
                      </a:lnTo>
                      <a:lnTo>
                        <a:pt x="972" y="1466"/>
                      </a:lnTo>
                      <a:lnTo>
                        <a:pt x="938" y="1464"/>
                      </a:lnTo>
                      <a:lnTo>
                        <a:pt x="906" y="1450"/>
                      </a:lnTo>
                      <a:lnTo>
                        <a:pt x="884" y="1450"/>
                      </a:lnTo>
                      <a:lnTo>
                        <a:pt x="876" y="1452"/>
                      </a:lnTo>
                      <a:lnTo>
                        <a:pt x="870" y="1458"/>
                      </a:lnTo>
                      <a:lnTo>
                        <a:pt x="842" y="1464"/>
                      </a:lnTo>
                      <a:lnTo>
                        <a:pt x="826" y="1466"/>
                      </a:lnTo>
                      <a:lnTo>
                        <a:pt x="814" y="1470"/>
                      </a:lnTo>
                      <a:lnTo>
                        <a:pt x="802" y="1476"/>
                      </a:lnTo>
                      <a:lnTo>
                        <a:pt x="788" y="1480"/>
                      </a:lnTo>
                      <a:lnTo>
                        <a:pt x="776" y="1480"/>
                      </a:lnTo>
                      <a:lnTo>
                        <a:pt x="764" y="1476"/>
                      </a:lnTo>
                      <a:lnTo>
                        <a:pt x="740" y="1468"/>
                      </a:lnTo>
                      <a:lnTo>
                        <a:pt x="720" y="1458"/>
                      </a:lnTo>
                      <a:lnTo>
                        <a:pt x="708" y="1448"/>
                      </a:lnTo>
                      <a:lnTo>
                        <a:pt x="706" y="1428"/>
                      </a:lnTo>
                      <a:lnTo>
                        <a:pt x="704" y="1424"/>
                      </a:lnTo>
                      <a:lnTo>
                        <a:pt x="702" y="1420"/>
                      </a:lnTo>
                      <a:lnTo>
                        <a:pt x="694" y="1414"/>
                      </a:lnTo>
                      <a:lnTo>
                        <a:pt x="684" y="1406"/>
                      </a:lnTo>
                      <a:lnTo>
                        <a:pt x="664" y="1408"/>
                      </a:lnTo>
                      <a:lnTo>
                        <a:pt x="658" y="1408"/>
                      </a:lnTo>
                      <a:lnTo>
                        <a:pt x="654" y="1410"/>
                      </a:lnTo>
                      <a:lnTo>
                        <a:pt x="646" y="1418"/>
                      </a:lnTo>
                      <a:lnTo>
                        <a:pt x="634" y="1434"/>
                      </a:lnTo>
                      <a:lnTo>
                        <a:pt x="618" y="1438"/>
                      </a:lnTo>
                      <a:lnTo>
                        <a:pt x="602" y="1440"/>
                      </a:lnTo>
                      <a:lnTo>
                        <a:pt x="586" y="1442"/>
                      </a:lnTo>
                      <a:lnTo>
                        <a:pt x="580" y="1446"/>
                      </a:lnTo>
                      <a:lnTo>
                        <a:pt x="572" y="1448"/>
                      </a:lnTo>
                      <a:lnTo>
                        <a:pt x="566" y="1448"/>
                      </a:lnTo>
                      <a:lnTo>
                        <a:pt x="562" y="1438"/>
                      </a:lnTo>
                      <a:lnTo>
                        <a:pt x="550" y="1428"/>
                      </a:lnTo>
                      <a:lnTo>
                        <a:pt x="540" y="1420"/>
                      </a:lnTo>
                      <a:lnTo>
                        <a:pt x="528" y="1412"/>
                      </a:lnTo>
                      <a:lnTo>
                        <a:pt x="516" y="1406"/>
                      </a:lnTo>
                      <a:lnTo>
                        <a:pt x="504" y="1400"/>
                      </a:lnTo>
                      <a:lnTo>
                        <a:pt x="492" y="1398"/>
                      </a:lnTo>
                      <a:lnTo>
                        <a:pt x="482" y="1396"/>
                      </a:lnTo>
                      <a:lnTo>
                        <a:pt x="470" y="1398"/>
                      </a:lnTo>
                      <a:lnTo>
                        <a:pt x="448" y="1414"/>
                      </a:lnTo>
                      <a:lnTo>
                        <a:pt x="432" y="1428"/>
                      </a:lnTo>
                      <a:lnTo>
                        <a:pt x="420" y="1446"/>
                      </a:lnTo>
                      <a:lnTo>
                        <a:pt x="408" y="1468"/>
                      </a:lnTo>
                      <a:lnTo>
                        <a:pt x="398" y="1480"/>
                      </a:lnTo>
                      <a:lnTo>
                        <a:pt x="388" y="1488"/>
                      </a:lnTo>
                      <a:lnTo>
                        <a:pt x="376" y="1494"/>
                      </a:lnTo>
                      <a:lnTo>
                        <a:pt x="362" y="1498"/>
                      </a:lnTo>
                      <a:lnTo>
                        <a:pt x="332" y="1490"/>
                      </a:lnTo>
                      <a:lnTo>
                        <a:pt x="322" y="1484"/>
                      </a:lnTo>
                      <a:lnTo>
                        <a:pt x="318" y="1482"/>
                      </a:lnTo>
                      <a:lnTo>
                        <a:pt x="312" y="1482"/>
                      </a:lnTo>
                      <a:lnTo>
                        <a:pt x="308" y="1472"/>
                      </a:lnTo>
                      <a:lnTo>
                        <a:pt x="304" y="1464"/>
                      </a:lnTo>
                      <a:lnTo>
                        <a:pt x="298" y="1456"/>
                      </a:lnTo>
                      <a:lnTo>
                        <a:pt x="292" y="1452"/>
                      </a:lnTo>
                      <a:lnTo>
                        <a:pt x="278" y="1444"/>
                      </a:lnTo>
                      <a:lnTo>
                        <a:pt x="264" y="1438"/>
                      </a:lnTo>
                      <a:lnTo>
                        <a:pt x="252" y="1420"/>
                      </a:lnTo>
                      <a:lnTo>
                        <a:pt x="252" y="1378"/>
                      </a:lnTo>
                      <a:lnTo>
                        <a:pt x="256" y="1372"/>
                      </a:lnTo>
                      <a:lnTo>
                        <a:pt x="256" y="1364"/>
                      </a:lnTo>
                      <a:lnTo>
                        <a:pt x="256" y="1350"/>
                      </a:lnTo>
                      <a:lnTo>
                        <a:pt x="250" y="1340"/>
                      </a:lnTo>
                      <a:lnTo>
                        <a:pt x="244" y="1332"/>
                      </a:lnTo>
                      <a:lnTo>
                        <a:pt x="234" y="1326"/>
                      </a:lnTo>
                      <a:lnTo>
                        <a:pt x="226" y="1324"/>
                      </a:lnTo>
                      <a:lnTo>
                        <a:pt x="206" y="1322"/>
                      </a:lnTo>
                      <a:lnTo>
                        <a:pt x="198" y="1320"/>
                      </a:lnTo>
                      <a:lnTo>
                        <a:pt x="190" y="1318"/>
                      </a:lnTo>
                      <a:lnTo>
                        <a:pt x="174" y="1302"/>
                      </a:lnTo>
                      <a:lnTo>
                        <a:pt x="150" y="1258"/>
                      </a:lnTo>
                      <a:lnTo>
                        <a:pt x="114" y="1250"/>
                      </a:lnTo>
                      <a:lnTo>
                        <a:pt x="112" y="1242"/>
                      </a:lnTo>
                      <a:lnTo>
                        <a:pt x="112" y="1232"/>
                      </a:lnTo>
                      <a:lnTo>
                        <a:pt x="112" y="1224"/>
                      </a:lnTo>
                      <a:lnTo>
                        <a:pt x="114" y="1216"/>
                      </a:lnTo>
                      <a:lnTo>
                        <a:pt x="120" y="1200"/>
                      </a:lnTo>
                      <a:lnTo>
                        <a:pt x="126" y="1186"/>
                      </a:lnTo>
                      <a:lnTo>
                        <a:pt x="124" y="1174"/>
                      </a:lnTo>
                      <a:lnTo>
                        <a:pt x="122" y="1162"/>
                      </a:lnTo>
                      <a:lnTo>
                        <a:pt x="118" y="1152"/>
                      </a:lnTo>
                      <a:lnTo>
                        <a:pt x="112" y="1144"/>
                      </a:lnTo>
                      <a:lnTo>
                        <a:pt x="98" y="1128"/>
                      </a:lnTo>
                      <a:lnTo>
                        <a:pt x="84" y="1114"/>
                      </a:lnTo>
                      <a:lnTo>
                        <a:pt x="38" y="1092"/>
                      </a:lnTo>
                      <a:lnTo>
                        <a:pt x="32" y="1084"/>
                      </a:lnTo>
                      <a:lnTo>
                        <a:pt x="32" y="1062"/>
                      </a:lnTo>
                      <a:lnTo>
                        <a:pt x="32" y="1056"/>
                      </a:lnTo>
                      <a:lnTo>
                        <a:pt x="36" y="1054"/>
                      </a:lnTo>
                      <a:lnTo>
                        <a:pt x="40" y="1050"/>
                      </a:lnTo>
                      <a:lnTo>
                        <a:pt x="46" y="1048"/>
                      </a:lnTo>
                      <a:lnTo>
                        <a:pt x="66" y="1038"/>
                      </a:lnTo>
                      <a:lnTo>
                        <a:pt x="78" y="1028"/>
                      </a:lnTo>
                      <a:lnTo>
                        <a:pt x="82" y="1024"/>
                      </a:lnTo>
                      <a:lnTo>
                        <a:pt x="86" y="1018"/>
                      </a:lnTo>
                      <a:lnTo>
                        <a:pt x="86" y="920"/>
                      </a:lnTo>
                      <a:lnTo>
                        <a:pt x="82" y="904"/>
                      </a:lnTo>
                      <a:lnTo>
                        <a:pt x="76" y="894"/>
                      </a:lnTo>
                      <a:lnTo>
                        <a:pt x="68" y="888"/>
                      </a:lnTo>
                      <a:lnTo>
                        <a:pt x="60" y="886"/>
                      </a:lnTo>
                      <a:lnTo>
                        <a:pt x="50" y="884"/>
                      </a:lnTo>
                      <a:lnTo>
                        <a:pt x="40" y="884"/>
                      </a:lnTo>
                      <a:lnTo>
                        <a:pt x="20" y="884"/>
                      </a:lnTo>
                      <a:lnTo>
                        <a:pt x="14" y="888"/>
                      </a:lnTo>
                      <a:lnTo>
                        <a:pt x="10" y="894"/>
                      </a:lnTo>
                      <a:lnTo>
                        <a:pt x="8" y="894"/>
                      </a:lnTo>
                      <a:lnTo>
                        <a:pt x="8" y="898"/>
                      </a:lnTo>
                      <a:lnTo>
                        <a:pt x="2" y="882"/>
                      </a:lnTo>
                      <a:lnTo>
                        <a:pt x="0" y="872"/>
                      </a:lnTo>
                      <a:lnTo>
                        <a:pt x="0" y="864"/>
                      </a:lnTo>
                      <a:lnTo>
                        <a:pt x="2" y="856"/>
                      </a:lnTo>
                      <a:lnTo>
                        <a:pt x="26" y="844"/>
                      </a:lnTo>
                      <a:lnTo>
                        <a:pt x="26" y="820"/>
                      </a:lnTo>
                      <a:lnTo>
                        <a:pt x="18" y="808"/>
                      </a:lnTo>
                      <a:lnTo>
                        <a:pt x="12" y="802"/>
                      </a:lnTo>
                      <a:lnTo>
                        <a:pt x="8" y="798"/>
                      </a:lnTo>
                      <a:lnTo>
                        <a:pt x="8" y="796"/>
                      </a:lnTo>
                      <a:lnTo>
                        <a:pt x="16" y="792"/>
                      </a:lnTo>
                      <a:lnTo>
                        <a:pt x="26" y="786"/>
                      </a:lnTo>
                      <a:lnTo>
                        <a:pt x="40" y="778"/>
                      </a:lnTo>
                      <a:lnTo>
                        <a:pt x="64" y="742"/>
                      </a:lnTo>
                      <a:lnTo>
                        <a:pt x="106" y="726"/>
                      </a:lnTo>
                      <a:lnTo>
                        <a:pt x="136" y="724"/>
                      </a:lnTo>
                      <a:lnTo>
                        <a:pt x="160" y="722"/>
                      </a:lnTo>
                      <a:lnTo>
                        <a:pt x="186" y="716"/>
                      </a:lnTo>
                      <a:lnTo>
                        <a:pt x="214" y="704"/>
                      </a:lnTo>
                      <a:lnTo>
                        <a:pt x="232" y="704"/>
                      </a:lnTo>
                      <a:lnTo>
                        <a:pt x="232" y="716"/>
                      </a:lnTo>
                      <a:lnTo>
                        <a:pt x="236" y="732"/>
                      </a:lnTo>
                      <a:lnTo>
                        <a:pt x="240" y="738"/>
                      </a:lnTo>
                      <a:lnTo>
                        <a:pt x="246" y="746"/>
                      </a:lnTo>
                      <a:lnTo>
                        <a:pt x="254" y="752"/>
                      </a:lnTo>
                      <a:lnTo>
                        <a:pt x="262" y="756"/>
                      </a:lnTo>
                      <a:lnTo>
                        <a:pt x="274" y="756"/>
                      </a:lnTo>
                      <a:lnTo>
                        <a:pt x="284" y="754"/>
                      </a:lnTo>
                      <a:lnTo>
                        <a:pt x="296" y="752"/>
                      </a:lnTo>
                      <a:lnTo>
                        <a:pt x="308" y="746"/>
                      </a:lnTo>
                      <a:lnTo>
                        <a:pt x="338" y="706"/>
                      </a:lnTo>
                      <a:lnTo>
                        <a:pt x="362" y="708"/>
                      </a:lnTo>
                      <a:lnTo>
                        <a:pt x="374" y="708"/>
                      </a:lnTo>
                      <a:lnTo>
                        <a:pt x="388" y="706"/>
                      </a:lnTo>
                      <a:lnTo>
                        <a:pt x="402" y="694"/>
                      </a:lnTo>
                      <a:lnTo>
                        <a:pt x="418" y="684"/>
                      </a:lnTo>
                      <a:lnTo>
                        <a:pt x="436" y="682"/>
                      </a:lnTo>
                      <a:lnTo>
                        <a:pt x="458" y="690"/>
                      </a:lnTo>
                      <a:lnTo>
                        <a:pt x="472" y="694"/>
                      </a:lnTo>
                      <a:lnTo>
                        <a:pt x="488" y="696"/>
                      </a:lnTo>
                      <a:lnTo>
                        <a:pt x="498" y="692"/>
                      </a:lnTo>
                      <a:lnTo>
                        <a:pt x="510" y="688"/>
                      </a:lnTo>
                      <a:lnTo>
                        <a:pt x="536" y="686"/>
                      </a:lnTo>
                      <a:lnTo>
                        <a:pt x="562" y="682"/>
                      </a:lnTo>
                      <a:lnTo>
                        <a:pt x="576" y="678"/>
                      </a:lnTo>
                      <a:lnTo>
                        <a:pt x="588" y="674"/>
                      </a:lnTo>
                      <a:lnTo>
                        <a:pt x="628" y="650"/>
                      </a:lnTo>
                      <a:lnTo>
                        <a:pt x="638" y="620"/>
                      </a:lnTo>
                      <a:lnTo>
                        <a:pt x="648" y="616"/>
                      </a:lnTo>
                      <a:lnTo>
                        <a:pt x="656" y="608"/>
                      </a:lnTo>
                      <a:lnTo>
                        <a:pt x="662" y="600"/>
                      </a:lnTo>
                      <a:lnTo>
                        <a:pt x="668" y="590"/>
                      </a:lnTo>
                      <a:lnTo>
                        <a:pt x="676" y="568"/>
                      </a:lnTo>
                      <a:lnTo>
                        <a:pt x="682" y="550"/>
                      </a:lnTo>
                      <a:lnTo>
                        <a:pt x="700" y="542"/>
                      </a:lnTo>
                      <a:lnTo>
                        <a:pt x="708" y="536"/>
                      </a:lnTo>
                      <a:lnTo>
                        <a:pt x="716" y="528"/>
                      </a:lnTo>
                      <a:lnTo>
                        <a:pt x="730" y="496"/>
                      </a:lnTo>
                      <a:lnTo>
                        <a:pt x="732" y="438"/>
                      </a:lnTo>
                      <a:lnTo>
                        <a:pt x="726" y="414"/>
                      </a:lnTo>
                      <a:lnTo>
                        <a:pt x="728" y="392"/>
                      </a:lnTo>
                      <a:lnTo>
                        <a:pt x="732" y="370"/>
                      </a:lnTo>
                      <a:lnTo>
                        <a:pt x="732" y="358"/>
                      </a:lnTo>
                      <a:lnTo>
                        <a:pt x="732" y="350"/>
                      </a:lnTo>
                      <a:lnTo>
                        <a:pt x="730" y="342"/>
                      </a:lnTo>
                      <a:lnTo>
                        <a:pt x="726" y="334"/>
                      </a:lnTo>
                      <a:lnTo>
                        <a:pt x="722" y="324"/>
                      </a:lnTo>
                      <a:lnTo>
                        <a:pt x="772" y="326"/>
                      </a:lnTo>
                      <a:lnTo>
                        <a:pt x="798" y="328"/>
                      </a:lnTo>
                      <a:lnTo>
                        <a:pt x="824" y="332"/>
                      </a:lnTo>
                      <a:lnTo>
                        <a:pt x="834" y="334"/>
                      </a:lnTo>
                      <a:lnTo>
                        <a:pt x="842" y="338"/>
                      </a:lnTo>
                      <a:lnTo>
                        <a:pt x="860" y="340"/>
                      </a:lnTo>
                      <a:lnTo>
                        <a:pt x="882" y="344"/>
                      </a:lnTo>
                      <a:lnTo>
                        <a:pt x="892" y="350"/>
                      </a:lnTo>
                      <a:lnTo>
                        <a:pt x="904" y="356"/>
                      </a:lnTo>
                      <a:lnTo>
                        <a:pt x="918" y="356"/>
                      </a:lnTo>
                      <a:lnTo>
                        <a:pt x="932" y="342"/>
                      </a:lnTo>
                      <a:lnTo>
                        <a:pt x="932" y="328"/>
                      </a:lnTo>
                      <a:lnTo>
                        <a:pt x="928" y="314"/>
                      </a:lnTo>
                      <a:lnTo>
                        <a:pt x="926" y="302"/>
                      </a:lnTo>
                      <a:lnTo>
                        <a:pt x="930" y="290"/>
                      </a:lnTo>
                      <a:lnTo>
                        <a:pt x="934" y="280"/>
                      </a:lnTo>
                      <a:lnTo>
                        <a:pt x="972" y="234"/>
                      </a:lnTo>
                      <a:lnTo>
                        <a:pt x="978" y="214"/>
                      </a:lnTo>
                      <a:lnTo>
                        <a:pt x="984" y="200"/>
                      </a:lnTo>
                      <a:lnTo>
                        <a:pt x="994" y="186"/>
                      </a:lnTo>
                      <a:lnTo>
                        <a:pt x="1008" y="172"/>
                      </a:lnTo>
                      <a:lnTo>
                        <a:pt x="1012" y="160"/>
                      </a:lnTo>
                      <a:lnTo>
                        <a:pt x="1016" y="154"/>
                      </a:lnTo>
                      <a:lnTo>
                        <a:pt x="1018" y="152"/>
                      </a:lnTo>
                      <a:lnTo>
                        <a:pt x="1022" y="150"/>
                      </a:lnTo>
                      <a:lnTo>
                        <a:pt x="1034" y="150"/>
                      </a:lnTo>
                      <a:lnTo>
                        <a:pt x="1092" y="186"/>
                      </a:lnTo>
                      <a:lnTo>
                        <a:pt x="1104" y="188"/>
                      </a:lnTo>
                      <a:lnTo>
                        <a:pt x="1118" y="190"/>
                      </a:lnTo>
                      <a:lnTo>
                        <a:pt x="1134" y="194"/>
                      </a:lnTo>
                      <a:lnTo>
                        <a:pt x="1142" y="198"/>
                      </a:lnTo>
                      <a:lnTo>
                        <a:pt x="1150" y="204"/>
                      </a:lnTo>
                      <a:lnTo>
                        <a:pt x="1172" y="204"/>
                      </a:lnTo>
                      <a:lnTo>
                        <a:pt x="1184" y="204"/>
                      </a:lnTo>
                      <a:lnTo>
                        <a:pt x="1196" y="202"/>
                      </a:lnTo>
                      <a:lnTo>
                        <a:pt x="1208" y="198"/>
                      </a:lnTo>
                      <a:lnTo>
                        <a:pt x="1218" y="194"/>
                      </a:lnTo>
                      <a:lnTo>
                        <a:pt x="1226" y="186"/>
                      </a:lnTo>
                      <a:lnTo>
                        <a:pt x="1232" y="174"/>
                      </a:lnTo>
                      <a:lnTo>
                        <a:pt x="1226" y="106"/>
                      </a:lnTo>
                      <a:lnTo>
                        <a:pt x="1236" y="88"/>
                      </a:lnTo>
                      <a:lnTo>
                        <a:pt x="1246" y="76"/>
                      </a:lnTo>
                      <a:lnTo>
                        <a:pt x="1258" y="68"/>
                      </a:lnTo>
                      <a:lnTo>
                        <a:pt x="1270" y="62"/>
                      </a:lnTo>
                      <a:lnTo>
                        <a:pt x="1284" y="58"/>
                      </a:lnTo>
                      <a:lnTo>
                        <a:pt x="1298" y="56"/>
                      </a:lnTo>
                      <a:lnTo>
                        <a:pt x="1336" y="52"/>
                      </a:lnTo>
                      <a:lnTo>
                        <a:pt x="1340" y="50"/>
                      </a:lnTo>
                      <a:lnTo>
                        <a:pt x="1344" y="46"/>
                      </a:lnTo>
                      <a:lnTo>
                        <a:pt x="1352" y="36"/>
                      </a:lnTo>
                      <a:lnTo>
                        <a:pt x="1360" y="14"/>
                      </a:lnTo>
                      <a:lnTo>
                        <a:pt x="1374" y="0"/>
                      </a:lnTo>
                      <a:lnTo>
                        <a:pt x="1418" y="0"/>
                      </a:lnTo>
                      <a:lnTo>
                        <a:pt x="1420" y="2"/>
                      </a:lnTo>
                      <a:lnTo>
                        <a:pt x="1424" y="8"/>
                      </a:lnTo>
                      <a:lnTo>
                        <a:pt x="1426" y="22"/>
                      </a:lnTo>
                      <a:lnTo>
                        <a:pt x="1430" y="40"/>
                      </a:lnTo>
                      <a:lnTo>
                        <a:pt x="1436" y="58"/>
                      </a:lnTo>
                      <a:lnTo>
                        <a:pt x="1480" y="124"/>
                      </a:lnTo>
                      <a:lnTo>
                        <a:pt x="1504" y="134"/>
                      </a:lnTo>
                      <a:lnTo>
                        <a:pt x="1538" y="144"/>
                      </a:lnTo>
                      <a:lnTo>
                        <a:pt x="1568" y="164"/>
                      </a:lnTo>
                      <a:lnTo>
                        <a:pt x="1584" y="190"/>
                      </a:lnTo>
                      <a:lnTo>
                        <a:pt x="1590" y="242"/>
                      </a:lnTo>
                      <a:lnTo>
                        <a:pt x="1610" y="280"/>
                      </a:lnTo>
                      <a:lnTo>
                        <a:pt x="1612" y="298"/>
                      </a:lnTo>
                      <a:lnTo>
                        <a:pt x="1612" y="320"/>
                      </a:lnTo>
                      <a:lnTo>
                        <a:pt x="1612" y="332"/>
                      </a:lnTo>
                      <a:lnTo>
                        <a:pt x="1610" y="342"/>
                      </a:lnTo>
                      <a:lnTo>
                        <a:pt x="1606" y="354"/>
                      </a:lnTo>
                      <a:lnTo>
                        <a:pt x="1602" y="364"/>
                      </a:lnTo>
                      <a:lnTo>
                        <a:pt x="1580" y="378"/>
                      </a:lnTo>
                      <a:lnTo>
                        <a:pt x="1574" y="382"/>
                      </a:lnTo>
                      <a:lnTo>
                        <a:pt x="1572" y="386"/>
                      </a:lnTo>
                      <a:lnTo>
                        <a:pt x="1568" y="390"/>
                      </a:lnTo>
                      <a:lnTo>
                        <a:pt x="1568" y="396"/>
                      </a:lnTo>
                      <a:lnTo>
                        <a:pt x="1566" y="420"/>
                      </a:lnTo>
                      <a:lnTo>
                        <a:pt x="1570" y="440"/>
                      </a:lnTo>
                      <a:lnTo>
                        <a:pt x="1574" y="452"/>
                      </a:lnTo>
                      <a:lnTo>
                        <a:pt x="1582" y="466"/>
                      </a:lnTo>
                      <a:lnTo>
                        <a:pt x="1614" y="488"/>
                      </a:lnTo>
                      <a:lnTo>
                        <a:pt x="1662" y="500"/>
                      </a:lnTo>
                      <a:lnTo>
                        <a:pt x="1674" y="506"/>
                      </a:lnTo>
                      <a:lnTo>
                        <a:pt x="1688" y="512"/>
                      </a:lnTo>
                      <a:lnTo>
                        <a:pt x="1700" y="516"/>
                      </a:lnTo>
                      <a:lnTo>
                        <a:pt x="1714" y="520"/>
                      </a:lnTo>
                      <a:lnTo>
                        <a:pt x="1744" y="524"/>
                      </a:lnTo>
                      <a:lnTo>
                        <a:pt x="1778" y="526"/>
                      </a:lnTo>
                      <a:lnTo>
                        <a:pt x="1790" y="534"/>
                      </a:lnTo>
                      <a:lnTo>
                        <a:pt x="1806" y="546"/>
                      </a:lnTo>
                      <a:lnTo>
                        <a:pt x="1836" y="576"/>
                      </a:lnTo>
                      <a:lnTo>
                        <a:pt x="1882" y="614"/>
                      </a:lnTo>
                      <a:lnTo>
                        <a:pt x="1894" y="616"/>
                      </a:lnTo>
                      <a:lnTo>
                        <a:pt x="1906" y="620"/>
                      </a:lnTo>
                      <a:lnTo>
                        <a:pt x="1918" y="628"/>
                      </a:lnTo>
                      <a:lnTo>
                        <a:pt x="1930" y="640"/>
                      </a:lnTo>
                      <a:lnTo>
                        <a:pt x="1938" y="672"/>
                      </a:lnTo>
                      <a:lnTo>
                        <a:pt x="1944" y="690"/>
                      </a:lnTo>
                      <a:lnTo>
                        <a:pt x="1952" y="710"/>
                      </a:lnTo>
                      <a:lnTo>
                        <a:pt x="1964" y="718"/>
                      </a:lnTo>
                      <a:lnTo>
                        <a:pt x="1968" y="724"/>
                      </a:lnTo>
                      <a:lnTo>
                        <a:pt x="1974" y="736"/>
                      </a:lnTo>
                      <a:lnTo>
                        <a:pt x="1972" y="766"/>
                      </a:lnTo>
                      <a:lnTo>
                        <a:pt x="1980" y="788"/>
                      </a:lnTo>
                      <a:lnTo>
                        <a:pt x="1968" y="796"/>
                      </a:lnTo>
                      <a:lnTo>
                        <a:pt x="1960" y="804"/>
                      </a:lnTo>
                      <a:lnTo>
                        <a:pt x="1956" y="814"/>
                      </a:lnTo>
                      <a:lnTo>
                        <a:pt x="1952" y="832"/>
                      </a:lnTo>
                      <a:lnTo>
                        <a:pt x="1952" y="864"/>
                      </a:lnTo>
                      <a:lnTo>
                        <a:pt x="1958" y="902"/>
                      </a:lnTo>
                      <a:lnTo>
                        <a:pt x="1952" y="906"/>
                      </a:lnTo>
                      <a:lnTo>
                        <a:pt x="1878" y="908"/>
                      </a:lnTo>
                      <a:lnTo>
                        <a:pt x="1844" y="914"/>
                      </a:lnTo>
                      <a:lnTo>
                        <a:pt x="1830" y="918"/>
                      </a:lnTo>
                      <a:lnTo>
                        <a:pt x="1818" y="922"/>
                      </a:lnTo>
                      <a:lnTo>
                        <a:pt x="1808" y="930"/>
                      </a:lnTo>
                      <a:lnTo>
                        <a:pt x="1798" y="940"/>
                      </a:lnTo>
                      <a:lnTo>
                        <a:pt x="1792" y="952"/>
                      </a:lnTo>
                      <a:lnTo>
                        <a:pt x="1786" y="968"/>
                      </a:lnTo>
                      <a:lnTo>
                        <a:pt x="1774" y="980"/>
                      </a:lnTo>
                      <a:lnTo>
                        <a:pt x="1766" y="990"/>
                      </a:lnTo>
                      <a:lnTo>
                        <a:pt x="1760" y="1002"/>
                      </a:lnTo>
                      <a:lnTo>
                        <a:pt x="1754" y="1018"/>
                      </a:lnTo>
                      <a:lnTo>
                        <a:pt x="1744" y="1024"/>
                      </a:lnTo>
                      <a:lnTo>
                        <a:pt x="1732" y="1028"/>
                      </a:lnTo>
                      <a:lnTo>
                        <a:pt x="1710" y="1032"/>
                      </a:lnTo>
                      <a:lnTo>
                        <a:pt x="1690" y="1034"/>
                      </a:lnTo>
                      <a:lnTo>
                        <a:pt x="1672" y="1034"/>
                      </a:lnTo>
                      <a:lnTo>
                        <a:pt x="1670" y="1044"/>
                      </a:lnTo>
                      <a:lnTo>
                        <a:pt x="1664" y="1056"/>
                      </a:lnTo>
                      <a:lnTo>
                        <a:pt x="1656" y="1066"/>
                      </a:lnTo>
                      <a:lnTo>
                        <a:pt x="1648" y="1074"/>
                      </a:lnTo>
                      <a:lnTo>
                        <a:pt x="1644" y="1082"/>
                      </a:lnTo>
                      <a:lnTo>
                        <a:pt x="1644" y="1090"/>
                      </a:lnTo>
                      <a:lnTo>
                        <a:pt x="1646" y="1106"/>
                      </a:lnTo>
                      <a:lnTo>
                        <a:pt x="1652" y="1124"/>
                      </a:lnTo>
                      <a:lnTo>
                        <a:pt x="1658" y="1146"/>
                      </a:lnTo>
                      <a:lnTo>
                        <a:pt x="1660" y="1170"/>
                      </a:lnTo>
                      <a:lnTo>
                        <a:pt x="1604" y="1182"/>
                      </a:lnTo>
                      <a:lnTo>
                        <a:pt x="1592" y="1188"/>
                      </a:lnTo>
                      <a:lnTo>
                        <a:pt x="1580" y="1194"/>
                      </a:lnTo>
                      <a:lnTo>
                        <a:pt x="1560" y="1206"/>
                      </a:lnTo>
                      <a:lnTo>
                        <a:pt x="1526" y="1214"/>
                      </a:lnTo>
                      <a:lnTo>
                        <a:pt x="1490" y="1220"/>
                      </a:lnTo>
                      <a:lnTo>
                        <a:pt x="1458" y="1224"/>
                      </a:lnTo>
                      <a:lnTo>
                        <a:pt x="1426" y="1224"/>
                      </a:lnTo>
                      <a:lnTo>
                        <a:pt x="1408" y="1228"/>
                      </a:lnTo>
                      <a:lnTo>
                        <a:pt x="1396" y="1236"/>
                      </a:lnTo>
                      <a:lnTo>
                        <a:pt x="1396" y="1244"/>
                      </a:lnTo>
                      <a:lnTo>
                        <a:pt x="1398" y="1250"/>
                      </a:lnTo>
                      <a:lnTo>
                        <a:pt x="1402" y="1258"/>
                      </a:lnTo>
                      <a:lnTo>
                        <a:pt x="1412" y="1272"/>
                      </a:lnTo>
                      <a:lnTo>
                        <a:pt x="1406" y="1280"/>
                      </a:lnTo>
                      <a:lnTo>
                        <a:pt x="1404" y="1288"/>
                      </a:lnTo>
                      <a:lnTo>
                        <a:pt x="1404" y="1294"/>
                      </a:lnTo>
                      <a:lnTo>
                        <a:pt x="1408" y="1302"/>
                      </a:lnTo>
                      <a:lnTo>
                        <a:pt x="1412" y="1308"/>
                      </a:lnTo>
                      <a:lnTo>
                        <a:pt x="1420" y="1314"/>
                      </a:lnTo>
                      <a:lnTo>
                        <a:pt x="1438" y="1328"/>
                      </a:lnTo>
                      <a:lnTo>
                        <a:pt x="1460" y="1360"/>
                      </a:lnTo>
                      <a:lnTo>
                        <a:pt x="1468" y="1364"/>
                      </a:lnTo>
                      <a:lnTo>
                        <a:pt x="1474" y="1370"/>
                      </a:lnTo>
                      <a:lnTo>
                        <a:pt x="1476" y="1374"/>
                      </a:lnTo>
                      <a:lnTo>
                        <a:pt x="1476" y="1380"/>
                      </a:lnTo>
                      <a:lnTo>
                        <a:pt x="1476" y="1396"/>
                      </a:lnTo>
                      <a:lnTo>
                        <a:pt x="1464" y="1408"/>
                      </a:lnTo>
                      <a:lnTo>
                        <a:pt x="1444" y="1418"/>
                      </a:lnTo>
                      <a:lnTo>
                        <a:pt x="1438" y="1422"/>
                      </a:lnTo>
                      <a:lnTo>
                        <a:pt x="1434" y="1426"/>
                      </a:lnTo>
                      <a:lnTo>
                        <a:pt x="1430" y="1432"/>
                      </a:lnTo>
                      <a:lnTo>
                        <a:pt x="1428" y="1438"/>
                      </a:lnTo>
                      <a:lnTo>
                        <a:pt x="1428" y="1460"/>
                      </a:lnTo>
                      <a:lnTo>
                        <a:pt x="1434" y="1466"/>
                      </a:lnTo>
                      <a:lnTo>
                        <a:pt x="1442" y="1476"/>
                      </a:lnTo>
                      <a:lnTo>
                        <a:pt x="1448" y="1488"/>
                      </a:lnTo>
                      <a:lnTo>
                        <a:pt x="1450" y="1496"/>
                      </a:lnTo>
                      <a:lnTo>
                        <a:pt x="1450" y="1504"/>
                      </a:lnTo>
                      <a:lnTo>
                        <a:pt x="1440" y="1510"/>
                      </a:lnTo>
                      <a:lnTo>
                        <a:pt x="1430" y="1512"/>
                      </a:lnTo>
                      <a:lnTo>
                        <a:pt x="1416" y="151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solidFill>
                    <a:sysClr val="window" lastClr="FFFFFF">
                      <a:lumMod val="50000"/>
                    </a:sysClr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 b="1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0" name="椭圆 49"/>
              <p:cNvSpPr/>
              <p:nvPr/>
            </p:nvSpPr>
            <p:spPr>
              <a:xfrm>
                <a:off x="6897969" y="1287367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758977" y="1540247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6618305" y="191202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975233" y="2203415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067345" y="2325671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807777" y="2538359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588401" y="2580231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5409217" y="216994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868305" y="2503207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730753" y="3003927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6109217" y="266898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230033" y="3156327"/>
                <a:ext cx="90365" cy="3959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6382193" y="3333831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6201329" y="3414215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6705409" y="3446039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6576465" y="3618535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6548001" y="4152759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792721" y="3568295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6064017" y="382954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5714017" y="393170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910177" y="3760887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429553" y="4415687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4962097" y="418458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560177" y="3641991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204929" y="468866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205377" y="3724055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4588641" y="287666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429553" y="2797959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024513" y="1543639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5869777" y="4690343"/>
                <a:ext cx="72000" cy="72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29" tIns="45715" rIns="91429" bIns="45715"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882574" y="18892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5000388" y="1839357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prstClr val="black"/>
                  </a:solidFill>
                </a:rPr>
                <a:t>Shenyang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280981" y="2137709"/>
              <a:ext cx="111368" cy="1323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382829" y="226513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404234" y="259589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95343" y="3011924"/>
              <a:ext cx="117711" cy="12494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56460" y="290767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43827" y="375989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16407" y="417967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975949" y="348373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98848" y="359173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855687" y="347525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85"/>
            <p:cNvSpPr txBox="1"/>
            <p:nvPr/>
          </p:nvSpPr>
          <p:spPr>
            <a:xfrm>
              <a:off x="4189893" y="1923700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prstClr val="black"/>
                  </a:solidFill>
                </a:rPr>
                <a:t>Beijing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86"/>
            <p:cNvSpPr txBox="1"/>
            <p:nvPr/>
          </p:nvSpPr>
          <p:spPr>
            <a:xfrm>
              <a:off x="4594639" y="2215755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err="1" smtClean="0">
                  <a:solidFill>
                    <a:prstClr val="black"/>
                  </a:solidFill>
                </a:rPr>
                <a:t>Tianjing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89"/>
            <p:cNvSpPr txBox="1"/>
            <p:nvPr/>
          </p:nvSpPr>
          <p:spPr>
            <a:xfrm>
              <a:off x="3419872" y="2805835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prstClr val="black"/>
                  </a:solidFill>
                </a:rPr>
                <a:t>Xian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90"/>
            <p:cNvSpPr txBox="1"/>
            <p:nvPr/>
          </p:nvSpPr>
          <p:spPr>
            <a:xfrm>
              <a:off x="2808183" y="3249758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prstClr val="black"/>
                  </a:solidFill>
                </a:rPr>
                <a:t>Chengdu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94"/>
            <p:cNvSpPr txBox="1"/>
            <p:nvPr/>
          </p:nvSpPr>
          <p:spPr>
            <a:xfrm>
              <a:off x="3884273" y="4263333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prstClr val="black"/>
                  </a:solidFill>
                </a:rPr>
                <a:t>Guangzhou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98"/>
            <p:cNvSpPr txBox="1"/>
            <p:nvPr/>
          </p:nvSpPr>
          <p:spPr>
            <a:xfrm>
              <a:off x="5067316" y="3234028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err="1" smtClean="0">
                  <a:solidFill>
                    <a:prstClr val="black"/>
                  </a:solidFill>
                </a:rPr>
                <a:t>Shnanghai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99"/>
            <p:cNvSpPr txBox="1"/>
            <p:nvPr/>
          </p:nvSpPr>
          <p:spPr>
            <a:xfrm>
              <a:off x="5069542" y="3399229"/>
              <a:ext cx="902993" cy="1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prstClr val="black"/>
                  </a:solidFill>
                </a:rPr>
                <a:t>Hangzhou</a:t>
              </a:r>
              <a:endParaRPr lang="zh-CN" altLang="en-US" sz="1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2" name="椭圆 111"/>
          <p:cNvSpPr/>
          <p:nvPr/>
        </p:nvSpPr>
        <p:spPr bwMode="gray">
          <a:xfrm>
            <a:off x="8038757" y="1716546"/>
            <a:ext cx="124849" cy="125137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椭圆 113"/>
          <p:cNvSpPr/>
          <p:nvPr/>
        </p:nvSpPr>
        <p:spPr bwMode="gray">
          <a:xfrm>
            <a:off x="7137905" y="3403564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椭圆 114"/>
          <p:cNvSpPr/>
          <p:nvPr/>
        </p:nvSpPr>
        <p:spPr bwMode="gray">
          <a:xfrm>
            <a:off x="7891180" y="2024224"/>
            <a:ext cx="145555" cy="159442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椭圆 115"/>
          <p:cNvSpPr/>
          <p:nvPr/>
        </p:nvSpPr>
        <p:spPr bwMode="gray">
          <a:xfrm>
            <a:off x="7004089" y="2671763"/>
            <a:ext cx="125373" cy="149782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椭圆 116"/>
          <p:cNvSpPr/>
          <p:nvPr/>
        </p:nvSpPr>
        <p:spPr bwMode="gray">
          <a:xfrm>
            <a:off x="6673248" y="3109270"/>
            <a:ext cx="158508" cy="177751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椭圆 117"/>
          <p:cNvSpPr/>
          <p:nvPr/>
        </p:nvSpPr>
        <p:spPr bwMode="gray">
          <a:xfrm>
            <a:off x="7525349" y="3217551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椭圆 118"/>
          <p:cNvSpPr/>
          <p:nvPr/>
        </p:nvSpPr>
        <p:spPr bwMode="gray">
          <a:xfrm flipV="1">
            <a:off x="6344960" y="3217551"/>
            <a:ext cx="136160" cy="142422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椭圆 120"/>
          <p:cNvSpPr/>
          <p:nvPr/>
        </p:nvSpPr>
        <p:spPr bwMode="gray">
          <a:xfrm>
            <a:off x="7568426" y="4117221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椭圆 122"/>
          <p:cNvSpPr/>
          <p:nvPr/>
        </p:nvSpPr>
        <p:spPr bwMode="gray">
          <a:xfrm>
            <a:off x="5054710" y="3545802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椭圆 123"/>
          <p:cNvSpPr/>
          <p:nvPr/>
        </p:nvSpPr>
        <p:spPr bwMode="gray">
          <a:xfrm>
            <a:off x="5954124" y="4002986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椭圆 124"/>
          <p:cNvSpPr/>
          <p:nvPr/>
        </p:nvSpPr>
        <p:spPr bwMode="gray">
          <a:xfrm>
            <a:off x="5112162" y="4488549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椭圆 125"/>
          <p:cNvSpPr/>
          <p:nvPr/>
        </p:nvSpPr>
        <p:spPr bwMode="gray">
          <a:xfrm>
            <a:off x="5597351" y="4661141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椭圆 127"/>
          <p:cNvSpPr/>
          <p:nvPr/>
        </p:nvSpPr>
        <p:spPr bwMode="gray">
          <a:xfrm>
            <a:off x="6998754" y="4646338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椭圆 128"/>
          <p:cNvSpPr/>
          <p:nvPr/>
        </p:nvSpPr>
        <p:spPr bwMode="gray">
          <a:xfrm>
            <a:off x="7597756" y="5061299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椭圆 130"/>
          <p:cNvSpPr/>
          <p:nvPr/>
        </p:nvSpPr>
        <p:spPr bwMode="gray">
          <a:xfrm>
            <a:off x="6659995" y="5745468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椭圆 132"/>
          <p:cNvSpPr/>
          <p:nvPr/>
        </p:nvSpPr>
        <p:spPr bwMode="gray">
          <a:xfrm>
            <a:off x="3025070" y="2042078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椭圆 136"/>
          <p:cNvSpPr/>
          <p:nvPr/>
        </p:nvSpPr>
        <p:spPr bwMode="gray">
          <a:xfrm>
            <a:off x="4869756" y="5302178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 bwMode="gray">
          <a:xfrm>
            <a:off x="5526357" y="5074731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椭圆 239"/>
          <p:cNvSpPr/>
          <p:nvPr/>
        </p:nvSpPr>
        <p:spPr bwMode="gray">
          <a:xfrm>
            <a:off x="7820884" y="2556793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TextBox 86"/>
          <p:cNvSpPr txBox="1"/>
          <p:nvPr/>
        </p:nvSpPr>
        <p:spPr>
          <a:xfrm>
            <a:off x="7985305" y="4601967"/>
            <a:ext cx="125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err="1" smtClean="0">
                <a:solidFill>
                  <a:prstClr val="black"/>
                </a:solidFill>
              </a:rPr>
              <a:t>NIngbo</a:t>
            </a:r>
            <a:endParaRPr lang="zh-CN" altLang="en-US" sz="1000" b="1" dirty="0">
              <a:solidFill>
                <a:prstClr val="black"/>
              </a:solidFill>
            </a:endParaRPr>
          </a:p>
        </p:txBody>
      </p:sp>
      <p:sp>
        <p:nvSpPr>
          <p:cNvPr id="247" name="椭圆 246"/>
          <p:cNvSpPr/>
          <p:nvPr/>
        </p:nvSpPr>
        <p:spPr bwMode="gray">
          <a:xfrm>
            <a:off x="6422473" y="4729674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8" name="椭圆 247"/>
          <p:cNvSpPr/>
          <p:nvPr/>
        </p:nvSpPr>
        <p:spPr bwMode="gray">
          <a:xfrm>
            <a:off x="6621093" y="3813829"/>
            <a:ext cx="137672" cy="144016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-1" y="143034"/>
            <a:ext cx="6643587" cy="462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原因分析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3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  <a:cs typeface="Ebrima" panose="02000000000000000000" pitchFamily="2" charset="0"/>
              </a:rPr>
              <a:t>：仓配模式本质上降低平均运输距离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259" name="椭圆 258"/>
          <p:cNvSpPr/>
          <p:nvPr/>
        </p:nvSpPr>
        <p:spPr bwMode="gray">
          <a:xfrm>
            <a:off x="9813204" y="5782870"/>
            <a:ext cx="174388" cy="189688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0" name="椭圆 259"/>
          <p:cNvSpPr/>
          <p:nvPr/>
        </p:nvSpPr>
        <p:spPr bwMode="gray">
          <a:xfrm>
            <a:off x="9813205" y="6096112"/>
            <a:ext cx="158311" cy="177724"/>
          </a:xfrm>
          <a:prstGeom prst="ellipse">
            <a:avLst/>
          </a:prstGeom>
          <a:solidFill>
            <a:srgbClr val="FF66CC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1" name="TextBox 52"/>
          <p:cNvSpPr txBox="1"/>
          <p:nvPr/>
        </p:nvSpPr>
        <p:spPr>
          <a:xfrm>
            <a:off x="10025551" y="6085292"/>
            <a:ext cx="1215339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Bulky </a:t>
            </a:r>
            <a:r>
              <a:rPr lang="en-US" altLang="zh-CN" sz="1050" dirty="0" smtClean="0"/>
              <a:t>items warehouse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TextBox 62"/>
          <p:cNvSpPr txBox="1"/>
          <p:nvPr/>
        </p:nvSpPr>
        <p:spPr>
          <a:xfrm>
            <a:off x="10025551" y="5760880"/>
            <a:ext cx="822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FDC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5" name="椭圆 264"/>
          <p:cNvSpPr/>
          <p:nvPr/>
        </p:nvSpPr>
        <p:spPr bwMode="gray">
          <a:xfrm>
            <a:off x="6757258" y="5607669"/>
            <a:ext cx="137672" cy="144016"/>
          </a:xfrm>
          <a:prstGeom prst="ellipse">
            <a:avLst/>
          </a:prstGeom>
          <a:solidFill>
            <a:srgbClr val="C00000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gray">
          <a:xfrm>
            <a:off x="9806855" y="5465208"/>
            <a:ext cx="174388" cy="189688"/>
          </a:xfrm>
          <a:prstGeom prst="ellipse">
            <a:avLst/>
          </a:prstGeom>
          <a:solidFill>
            <a:srgbClr val="C00000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TextBox 62"/>
          <p:cNvSpPr txBox="1"/>
          <p:nvPr/>
        </p:nvSpPr>
        <p:spPr>
          <a:xfrm>
            <a:off x="10019202" y="5443218"/>
            <a:ext cx="822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RDC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1" name="图片 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3" y="5374808"/>
            <a:ext cx="1431197" cy="1113632"/>
          </a:xfrm>
          <a:prstGeom prst="rect">
            <a:avLst/>
          </a:prstGeom>
        </p:spPr>
      </p:pic>
      <p:sp>
        <p:nvSpPr>
          <p:cNvPr id="159" name="椭圆 158"/>
          <p:cNvSpPr/>
          <p:nvPr/>
        </p:nvSpPr>
        <p:spPr>
          <a:xfrm>
            <a:off x="7821948" y="4237201"/>
            <a:ext cx="150560" cy="1346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7865164" y="4485137"/>
            <a:ext cx="150560" cy="1346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0" name="文本框 119"/>
          <p:cNvSpPr txBox="1"/>
          <p:nvPr/>
        </p:nvSpPr>
        <p:spPr bwMode="auto">
          <a:xfrm>
            <a:off x="300251" y="6590234"/>
            <a:ext cx="3971498" cy="3139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sources: </a:t>
            </a:r>
            <a:r>
              <a:rPr lang="en-US" altLang="zh-CN" sz="1200" dirty="0" err="1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Cainiao</a:t>
            </a:r>
            <a:r>
              <a:rPr lang="en-US" altLang="zh-CN" sz="12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network</a:t>
            </a:r>
            <a:endParaRPr lang="zh-CN" altLang="en-US" sz="1200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203064" y="3370208"/>
            <a:ext cx="1583927" cy="1587388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5917063" y="4726524"/>
            <a:ext cx="1411833" cy="1403142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6339621" y="1969439"/>
            <a:ext cx="1628281" cy="1670534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843637" y="3506620"/>
            <a:ext cx="1438841" cy="152117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6600619" y="4362621"/>
            <a:ext cx="150560" cy="1346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" name="TextBox 90"/>
          <p:cNvSpPr txBox="1"/>
          <p:nvPr/>
        </p:nvSpPr>
        <p:spPr>
          <a:xfrm>
            <a:off x="6114616" y="4227577"/>
            <a:ext cx="125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prstClr val="black"/>
                </a:solidFill>
              </a:rPr>
              <a:t>W</a:t>
            </a:r>
            <a:r>
              <a:rPr lang="en-US" altLang="zh-CN" sz="1000" b="1" dirty="0" smtClean="0">
                <a:solidFill>
                  <a:prstClr val="black"/>
                </a:solidFill>
              </a:rPr>
              <a:t>uhan</a:t>
            </a:r>
            <a:endParaRPr lang="zh-CN" altLang="en-US" sz="1000" b="1" dirty="0">
              <a:solidFill>
                <a:prstClr val="black"/>
              </a:solidFill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7116813" y="4087661"/>
            <a:ext cx="1189853" cy="1150737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6" name="图表 135"/>
          <p:cNvGraphicFramePr/>
          <p:nvPr/>
        </p:nvGraphicFramePr>
        <p:xfrm>
          <a:off x="7769032" y="11104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9" name="圆角矩形 138"/>
          <p:cNvSpPr/>
          <p:nvPr/>
        </p:nvSpPr>
        <p:spPr>
          <a:xfrm>
            <a:off x="212065" y="629710"/>
            <a:ext cx="10372300" cy="812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快递平均运距大于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1000KM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双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期间仓配备货平均运距在</a:t>
            </a:r>
            <a:endParaRPr lang="en-US" altLang="zh-CN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500KM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之间，前五大节点货量占总量的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60%</a:t>
            </a:r>
            <a:endParaRPr lang="en-US" altLang="zh-CN" kern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6088702" y="5095648"/>
            <a:ext cx="654376" cy="51202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标注 22"/>
          <p:cNvSpPr/>
          <p:nvPr/>
        </p:nvSpPr>
        <p:spPr>
          <a:xfrm>
            <a:off x="3731225" y="6204355"/>
            <a:ext cx="1865815" cy="496594"/>
          </a:xfrm>
          <a:prstGeom prst="wedgeRectCallout">
            <a:avLst>
              <a:gd name="adj1" fmla="val 73442"/>
              <a:gd name="adj2" fmla="val -217942"/>
            </a:avLst>
          </a:prstGeom>
          <a:noFill/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0" name="圆角矩形 139"/>
          <p:cNvSpPr/>
          <p:nvPr/>
        </p:nvSpPr>
        <p:spPr>
          <a:xfrm>
            <a:off x="3679617" y="6132816"/>
            <a:ext cx="3089006" cy="747331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100-500KM</a:t>
            </a:r>
            <a:endParaRPr lang="en-US" altLang="zh-CN" kern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38732" y="2231077"/>
          <a:ext cx="6237027" cy="459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6219659" y="2231077"/>
          <a:ext cx="5832648" cy="445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0" y="238225"/>
            <a:ext cx="6921305" cy="5515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第二</a:t>
            </a:r>
            <a:r>
              <a:rPr lang="zh-CN" altLang="en-US" sz="24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次信息革命奇点效应：互联网经济指数型增长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" name="Text Box 71"/>
          <p:cNvSpPr txBox="1">
            <a:spLocks noChangeArrowheads="1"/>
          </p:cNvSpPr>
          <p:nvPr/>
        </p:nvSpPr>
        <p:spPr bwMode="auto">
          <a:xfrm>
            <a:off x="317619" y="899251"/>
            <a:ext cx="11160147" cy="1024050"/>
          </a:xfrm>
          <a:prstGeom prst="rect">
            <a:avLst/>
          </a:prstGeom>
          <a:noFill/>
          <a:ln>
            <a:noFill/>
          </a:ln>
        </p:spPr>
        <p:txBody>
          <a:bodyPr wrap="square" lIns="99745" tIns="49873" rIns="99745" bIns="49873">
            <a:spAutoFit/>
          </a:bodyPr>
          <a:lstStyle>
            <a:lvl1pPr marL="85725" indent="-85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000" dirty="0" smtClean="0"/>
              <a:t>信息领域已产生奇点效应，电子商务指数增长而非线性增长，</a:t>
            </a:r>
            <a:r>
              <a:rPr lang="en-US" altLang="zh-CN" sz="2000" dirty="0" smtClean="0"/>
              <a:t>2016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月，阿里巴巴</a:t>
            </a:r>
            <a:r>
              <a:rPr lang="en-US" altLang="zh-CN" sz="2000" dirty="0" smtClean="0"/>
              <a:t>GMV</a:t>
            </a:r>
            <a:r>
              <a:rPr lang="zh-CN" altLang="en-US" sz="2000" dirty="0" smtClean="0"/>
              <a:t>超过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万亿，成为全球最大零售体，预计</a:t>
            </a:r>
            <a:r>
              <a:rPr lang="en-US" altLang="zh-CN" sz="2000" dirty="0" smtClean="0"/>
              <a:t>2020</a:t>
            </a:r>
            <a:r>
              <a:rPr lang="zh-CN" altLang="en-US" sz="2000" dirty="0" smtClean="0"/>
              <a:t>年将超过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万亿，占社会零售总额的</a:t>
            </a:r>
            <a:r>
              <a:rPr lang="en-US" altLang="zh-CN" sz="2000" dirty="0" smtClean="0"/>
              <a:t>20%</a:t>
            </a:r>
            <a:endParaRPr lang="en-US" altLang="zh-CN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2000" dirty="0"/>
              <a:t>电</a:t>
            </a:r>
            <a:r>
              <a:rPr lang="zh-CN" altLang="en-US" sz="2000" dirty="0" smtClean="0"/>
              <a:t>商创造了</a:t>
            </a:r>
            <a:r>
              <a:rPr lang="en-US" altLang="zh-CN" sz="2000" dirty="0" smtClean="0"/>
              <a:t>39%</a:t>
            </a:r>
            <a:r>
              <a:rPr lang="zh-CN" altLang="en-US" sz="2000" dirty="0" smtClean="0"/>
              <a:t>的新增消费，全社会快递量在</a:t>
            </a:r>
            <a:r>
              <a:rPr lang="en-US" altLang="zh-CN" sz="2000" dirty="0" smtClean="0"/>
              <a:t>2015</a:t>
            </a:r>
            <a:r>
              <a:rPr lang="zh-CN" altLang="en-US" sz="2000" dirty="0" smtClean="0"/>
              <a:t>年达到</a:t>
            </a:r>
            <a:r>
              <a:rPr lang="en-US" altLang="zh-CN" sz="2000" dirty="0" smtClean="0"/>
              <a:t>206</a:t>
            </a:r>
            <a:r>
              <a:rPr lang="zh-CN" altLang="en-US" sz="2000" dirty="0" smtClean="0"/>
              <a:t>亿，预计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年后将超过</a:t>
            </a:r>
            <a:r>
              <a:rPr lang="en-US" altLang="zh-CN" sz="2000" dirty="0" smtClean="0"/>
              <a:t>1000</a:t>
            </a:r>
            <a:r>
              <a:rPr lang="zh-CN" altLang="en-US" sz="2000" dirty="0" smtClean="0"/>
              <a:t>亿件</a:t>
            </a:r>
            <a:endParaRPr lang="en-US" altLang="zh-CN" sz="2000" dirty="0" smtClean="0"/>
          </a:p>
        </p:txBody>
      </p:sp>
      <p:sp>
        <p:nvSpPr>
          <p:cNvPr id="9" name="文本框 8"/>
          <p:cNvSpPr txBox="1"/>
          <p:nvPr/>
        </p:nvSpPr>
        <p:spPr bwMode="auto">
          <a:xfrm>
            <a:off x="585137" y="6438452"/>
            <a:ext cx="8110288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</a:t>
            </a:r>
            <a:r>
              <a:rPr lang="zh-CN" altLang="en-US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：阿里研究院 麦肯锡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7767" y="2253421"/>
            <a:ext cx="1884752" cy="864096"/>
          </a:xfrm>
          <a:prstGeom prst="rect">
            <a:avLst/>
          </a:prstGeom>
          <a:solidFill>
            <a:srgbClr val="6F6B6C"/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475675" y="2288437"/>
            <a:ext cx="1863181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制造业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（大规模 泰勒制）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4104" y="2231484"/>
            <a:ext cx="1397120" cy="862632"/>
          </a:xfrm>
          <a:prstGeom prst="rect">
            <a:avLst/>
          </a:prstGeom>
          <a:solidFill>
            <a:srgbClr val="6F6B6C"/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953864" y="2358486"/>
            <a:ext cx="1753592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批发商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5334" y="4579880"/>
            <a:ext cx="2016149" cy="864096"/>
          </a:xfrm>
          <a:prstGeom prst="rect">
            <a:avLst/>
          </a:prstGeom>
          <a:solidFill>
            <a:srgbClr val="6F6B6C"/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50616" y="5068726"/>
            <a:ext cx="1875788" cy="65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4522365" y="4990561"/>
            <a:ext cx="1552925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新零售商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（服务化）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79440" y="2231484"/>
            <a:ext cx="1390425" cy="862632"/>
          </a:xfrm>
          <a:prstGeom prst="rect">
            <a:avLst/>
          </a:prstGeom>
          <a:solidFill>
            <a:srgbClr val="6F6B6C"/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8197856" y="2288437"/>
            <a:ext cx="1753592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零售商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（信息差价）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Documents and Settings\linmeng.TAOBAO-C07DB3D6\My Documents\My Pictures\Microsoft 剪辑管理器\j0439941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14" y="2158752"/>
            <a:ext cx="1130751" cy="98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Documents and Settings\linmeng.TAOBAO-C07DB3D6\My Documents\My Pictures\Microsoft 剪辑管理器\j0439941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14" y="4467011"/>
            <a:ext cx="1130751" cy="10923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虚尾箭头 26"/>
          <p:cNvSpPr/>
          <p:nvPr/>
        </p:nvSpPr>
        <p:spPr bwMode="auto">
          <a:xfrm>
            <a:off x="2426852" y="2158752"/>
            <a:ext cx="2322963" cy="1065349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95">
              <a:solidFill>
                <a:srgbClr val="660099"/>
              </a:solidFill>
              <a:latin typeface="Arial" panose="020B0604020202020204" pitchFamily="34" charset="0"/>
            </a:endParaRPr>
          </a:p>
        </p:txBody>
      </p:sp>
      <p:sp>
        <p:nvSpPr>
          <p:cNvPr id="28" name="虚尾箭头 27"/>
          <p:cNvSpPr/>
          <p:nvPr/>
        </p:nvSpPr>
        <p:spPr bwMode="auto">
          <a:xfrm>
            <a:off x="6171225" y="2091560"/>
            <a:ext cx="2208216" cy="1132541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95">
              <a:solidFill>
                <a:srgbClr val="660099"/>
              </a:solidFill>
              <a:latin typeface="Arial" panose="020B0604020202020204" pitchFamily="34" charset="0"/>
            </a:endParaRPr>
          </a:p>
        </p:txBody>
      </p:sp>
      <p:sp>
        <p:nvSpPr>
          <p:cNvPr id="30" name="虚尾箭头 29"/>
          <p:cNvSpPr/>
          <p:nvPr/>
        </p:nvSpPr>
        <p:spPr bwMode="auto">
          <a:xfrm>
            <a:off x="2649052" y="4576608"/>
            <a:ext cx="7798545" cy="578877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95">
              <a:solidFill>
                <a:srgbClr val="6600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虚尾箭头 31"/>
          <p:cNvSpPr/>
          <p:nvPr/>
        </p:nvSpPr>
        <p:spPr bwMode="auto">
          <a:xfrm rot="10800000">
            <a:off x="9814198" y="2033738"/>
            <a:ext cx="887628" cy="1262371"/>
          </a:xfrm>
          <a:prstGeom prst="stripedRightArrow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95">
              <a:solidFill>
                <a:srgbClr val="660099"/>
              </a:solidFill>
              <a:latin typeface="Arial" panose="020B060402020202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35360" y="979851"/>
            <a:ext cx="11856640" cy="597848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ts val="266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信息经济供应链链路与传统经济几乎完全不同，理论上计算最后一公里，依靠的物流网络也不同于传统供应链</a:t>
            </a:r>
            <a:endParaRPr lang="en-US" altLang="zh-CN" sz="1735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66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随着新零售，新制造的不断深入发展，消费习惯与供应链正在发生巨大变革，对基础设施提出了新的挑战</a:t>
            </a:r>
            <a:endParaRPr lang="en-US" altLang="zh-CN" sz="1735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 bwMode="auto">
          <a:xfrm>
            <a:off x="9936824" y="2342983"/>
            <a:ext cx="1753592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一公里</a:t>
            </a: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312233" y="6123512"/>
            <a:ext cx="12192000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数据来源：中物联 国家邮政局 阿里研究院  电商物流费用由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年快递电商货量推算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56" y="237492"/>
            <a:ext cx="7635893" cy="5515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信息经济供应链链路对物流新基础设施的需求与挑战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2862277" y="1719985"/>
            <a:ext cx="1168051" cy="1626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 bwMode="auto">
          <a:xfrm>
            <a:off x="2894962" y="1776340"/>
            <a:ext cx="123516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零担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专线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473698" y="1697963"/>
            <a:ext cx="1168051" cy="16480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 bwMode="auto">
          <a:xfrm>
            <a:off x="6520856" y="1758698"/>
            <a:ext cx="112089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零担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专线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大物流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6330428" y="4172191"/>
            <a:ext cx="1687644" cy="15645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 bwMode="auto">
          <a:xfrm>
            <a:off x="6516484" y="4205731"/>
            <a:ext cx="150158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快递网络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配网络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干线运输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肘形连接符 5"/>
          <p:cNvCxnSpPr>
            <a:stCxn id="20" idx="0"/>
            <a:endCxn id="13" idx="0"/>
          </p:cNvCxnSpPr>
          <p:nvPr/>
        </p:nvCxnSpPr>
        <p:spPr>
          <a:xfrm rot="16200000" flipH="1" flipV="1">
            <a:off x="6364815" y="-384396"/>
            <a:ext cx="112869" cy="9815681"/>
          </a:xfrm>
          <a:prstGeom prst="bentConnector3">
            <a:avLst>
              <a:gd name="adj1" fmla="val -202536"/>
            </a:avLst>
          </a:prstGeom>
          <a:ln w="349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 bwMode="auto">
          <a:xfrm>
            <a:off x="5317965" y="4179024"/>
            <a:ext cx="1552925" cy="497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C2B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 bwMode="auto">
          <a:xfrm>
            <a:off x="335360" y="4617008"/>
            <a:ext cx="2272645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新制造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（柔性化 快速反应）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09473" y="3384569"/>
            <a:ext cx="11384992" cy="3825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 bwMode="auto">
          <a:xfrm>
            <a:off x="1092343" y="3341251"/>
            <a:ext cx="819233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基础设施：铁公机   交通枢纽  传统金融系统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  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37932" y="5774135"/>
            <a:ext cx="11384992" cy="3825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 bwMode="auto">
          <a:xfrm>
            <a:off x="1092343" y="5732467"/>
            <a:ext cx="819233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新基础设施：云网端  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商仓储  快递枢纽  末端基础设施    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reeform 2"/>
          <p:cNvSpPr/>
          <p:nvPr/>
        </p:nvSpPr>
        <p:spPr bwMode="auto">
          <a:xfrm>
            <a:off x="5237642" y="2722610"/>
            <a:ext cx="1606551" cy="2354263"/>
          </a:xfrm>
          <a:custGeom>
            <a:avLst/>
            <a:gdLst>
              <a:gd name="T0" fmla="*/ 0 w 1012"/>
              <a:gd name="T1" fmla="*/ 860425 h 1483"/>
              <a:gd name="T2" fmla="*/ 814388 w 1012"/>
              <a:gd name="T3" fmla="*/ 1679576 h 1483"/>
              <a:gd name="T4" fmla="*/ 1606550 w 1012"/>
              <a:gd name="T5" fmla="*/ 2322513 h 1483"/>
              <a:gd name="T6" fmla="*/ 1036638 w 1012"/>
              <a:gd name="T7" fmla="*/ 1489075 h 1483"/>
              <a:gd name="T8" fmla="*/ 504825 w 1012"/>
              <a:gd name="T9" fmla="*/ 976313 h 1483"/>
              <a:gd name="T10" fmla="*/ 858838 w 1012"/>
              <a:gd name="T11" fmla="*/ 398463 h 1483"/>
              <a:gd name="T12" fmla="*/ 720725 w 1012"/>
              <a:gd name="T13" fmla="*/ 42863 h 1483"/>
              <a:gd name="T14" fmla="*/ 0 w 1012"/>
              <a:gd name="T15" fmla="*/ 860425 h 1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2"/>
              <a:gd name="T25" fmla="*/ 0 h 1483"/>
              <a:gd name="T26" fmla="*/ 1012 w 1012"/>
              <a:gd name="T27" fmla="*/ 1483 h 1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2" h="1483">
                <a:moveTo>
                  <a:pt x="0" y="542"/>
                </a:moveTo>
                <a:cubicBezTo>
                  <a:pt x="0" y="827"/>
                  <a:pt x="230" y="1058"/>
                  <a:pt x="513" y="1058"/>
                </a:cubicBezTo>
                <a:cubicBezTo>
                  <a:pt x="684" y="1226"/>
                  <a:pt x="989" y="1483"/>
                  <a:pt x="1012" y="1463"/>
                </a:cubicBezTo>
                <a:cubicBezTo>
                  <a:pt x="1012" y="1463"/>
                  <a:pt x="933" y="1105"/>
                  <a:pt x="653" y="938"/>
                </a:cubicBezTo>
                <a:cubicBezTo>
                  <a:pt x="349" y="780"/>
                  <a:pt x="334" y="725"/>
                  <a:pt x="318" y="615"/>
                </a:cubicBezTo>
                <a:cubicBezTo>
                  <a:pt x="300" y="471"/>
                  <a:pt x="424" y="323"/>
                  <a:pt x="541" y="251"/>
                </a:cubicBezTo>
                <a:cubicBezTo>
                  <a:pt x="658" y="179"/>
                  <a:pt x="626" y="0"/>
                  <a:pt x="454" y="27"/>
                </a:cubicBezTo>
                <a:cubicBezTo>
                  <a:pt x="259" y="45"/>
                  <a:pt x="4" y="198"/>
                  <a:pt x="0" y="542"/>
                </a:cubicBez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3F3F3F"/>
              </a:gs>
            </a:gsLst>
            <a:lin ang="0" scaled="1"/>
          </a:gra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3317" name="Group 3"/>
          <p:cNvGrpSpPr/>
          <p:nvPr/>
        </p:nvGrpSpPr>
        <p:grpSpPr bwMode="auto">
          <a:xfrm>
            <a:off x="5237641" y="2765474"/>
            <a:ext cx="2420939" cy="3279775"/>
            <a:chOff x="1439" y="1137"/>
            <a:chExt cx="1525" cy="2066"/>
          </a:xfrm>
        </p:grpSpPr>
        <p:sp>
          <p:nvSpPr>
            <p:cNvPr id="13329" name="Freeform 4"/>
            <p:cNvSpPr/>
            <p:nvPr/>
          </p:nvSpPr>
          <p:spPr bwMode="auto">
            <a:xfrm flipH="1" flipV="1">
              <a:off x="1449" y="1720"/>
              <a:ext cx="1012" cy="1483"/>
            </a:xfrm>
            <a:custGeom>
              <a:avLst/>
              <a:gdLst>
                <a:gd name="T0" fmla="*/ 0 w 1012"/>
                <a:gd name="T1" fmla="*/ 542 h 1483"/>
                <a:gd name="T2" fmla="*/ 513 w 1012"/>
                <a:gd name="T3" fmla="*/ 1058 h 1483"/>
                <a:gd name="T4" fmla="*/ 1012 w 1012"/>
                <a:gd name="T5" fmla="*/ 1463 h 1483"/>
                <a:gd name="T6" fmla="*/ 653 w 1012"/>
                <a:gd name="T7" fmla="*/ 938 h 1483"/>
                <a:gd name="T8" fmla="*/ 318 w 1012"/>
                <a:gd name="T9" fmla="*/ 615 h 1483"/>
                <a:gd name="T10" fmla="*/ 541 w 1012"/>
                <a:gd name="T11" fmla="*/ 251 h 1483"/>
                <a:gd name="T12" fmla="*/ 454 w 1012"/>
                <a:gd name="T13" fmla="*/ 27 h 1483"/>
                <a:gd name="T14" fmla="*/ 0 w 1012"/>
                <a:gd name="T15" fmla="*/ 542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2"/>
                <a:gd name="T25" fmla="*/ 0 h 1483"/>
                <a:gd name="T26" fmla="*/ 1012 w 1012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2" h="1483">
                  <a:moveTo>
                    <a:pt x="0" y="542"/>
                  </a:moveTo>
                  <a:cubicBezTo>
                    <a:pt x="0" y="827"/>
                    <a:pt x="230" y="1058"/>
                    <a:pt x="513" y="1058"/>
                  </a:cubicBezTo>
                  <a:cubicBezTo>
                    <a:pt x="684" y="1226"/>
                    <a:pt x="989" y="1483"/>
                    <a:pt x="1012" y="1463"/>
                  </a:cubicBezTo>
                  <a:cubicBezTo>
                    <a:pt x="1012" y="1463"/>
                    <a:pt x="933" y="1105"/>
                    <a:pt x="653" y="938"/>
                  </a:cubicBezTo>
                  <a:cubicBezTo>
                    <a:pt x="349" y="780"/>
                    <a:pt x="334" y="725"/>
                    <a:pt x="318" y="615"/>
                  </a:cubicBezTo>
                  <a:cubicBezTo>
                    <a:pt x="300" y="471"/>
                    <a:pt x="424" y="323"/>
                    <a:pt x="541" y="251"/>
                  </a:cubicBezTo>
                  <a:cubicBezTo>
                    <a:pt x="658" y="179"/>
                    <a:pt x="626" y="0"/>
                    <a:pt x="454" y="27"/>
                  </a:cubicBezTo>
                  <a:cubicBezTo>
                    <a:pt x="259" y="45"/>
                    <a:pt x="4" y="198"/>
                    <a:pt x="0" y="54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3F3F3F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330" name="Freeform 5"/>
            <p:cNvSpPr/>
            <p:nvPr/>
          </p:nvSpPr>
          <p:spPr bwMode="auto">
            <a:xfrm>
              <a:off x="1439" y="1137"/>
              <a:ext cx="1525" cy="204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474747"/>
                </a:gs>
              </a:gsLst>
              <a:lin ang="2700000" scaled="1"/>
            </a:gradFill>
            <a:ln w="317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18" y="5665293"/>
            <a:ext cx="43910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9" name="Freeform 4"/>
          <p:cNvSpPr/>
          <p:nvPr/>
        </p:nvSpPr>
        <p:spPr bwMode="auto">
          <a:xfrm>
            <a:off x="4439130" y="2765473"/>
            <a:ext cx="2420937" cy="3238500"/>
          </a:xfrm>
          <a:custGeom>
            <a:avLst/>
            <a:gdLst>
              <a:gd name="T0" fmla="*/ 2147483647 w 849"/>
              <a:gd name="T1" fmla="*/ 2147483647 h 1133"/>
              <a:gd name="T2" fmla="*/ 0 w 849"/>
              <a:gd name="T3" fmla="*/ 2147483647 h 1133"/>
              <a:gd name="T4" fmla="*/ 2147483647 w 849"/>
              <a:gd name="T5" fmla="*/ 0 h 1133"/>
              <a:gd name="T6" fmla="*/ 2147483647 w 849"/>
              <a:gd name="T7" fmla="*/ 0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2147483647 w 849"/>
              <a:gd name="T13" fmla="*/ 2147483647 h 1133"/>
              <a:gd name="T14" fmla="*/ 2147483647 w 849"/>
              <a:gd name="T15" fmla="*/ 2147483647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566" y="1133"/>
                </a:moveTo>
                <a:cubicBezTo>
                  <a:pt x="254" y="1133"/>
                  <a:pt x="0" y="880"/>
                  <a:pt x="0" y="567"/>
                </a:cubicBezTo>
                <a:cubicBezTo>
                  <a:pt x="0" y="253"/>
                  <a:pt x="254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410" y="0"/>
                  <a:pt x="283" y="126"/>
                  <a:pt x="283" y="282"/>
                </a:cubicBezTo>
                <a:cubicBezTo>
                  <a:pt x="283" y="439"/>
                  <a:pt x="410" y="566"/>
                  <a:pt x="566" y="566"/>
                </a:cubicBezTo>
                <a:cubicBezTo>
                  <a:pt x="722" y="566"/>
                  <a:pt x="849" y="693"/>
                  <a:pt x="849" y="850"/>
                </a:cubicBezTo>
                <a:cubicBezTo>
                  <a:pt x="849" y="1006"/>
                  <a:pt x="722" y="1133"/>
                  <a:pt x="566" y="1133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222222"/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1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18" y="5665293"/>
            <a:ext cx="43910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21" name="Rectangle 13"/>
          <p:cNvSpPr>
            <a:spLocks noChangeArrowheads="1"/>
          </p:cNvSpPr>
          <p:nvPr/>
        </p:nvSpPr>
        <p:spPr bwMode="gray">
          <a:xfrm>
            <a:off x="4705660" y="4811693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>
                <a:solidFill>
                  <a:srgbClr val="FFFFFF"/>
                </a:solidFill>
              </a:rPr>
              <a:t>工业经济基</a:t>
            </a:r>
            <a:endParaRPr lang="en-US" altLang="zh-CN" sz="2400" b="1" dirty="0">
              <a:solidFill>
                <a:srgbClr val="FFFFFF"/>
              </a:solidFill>
            </a:endParaRPr>
          </a:p>
          <a:p>
            <a:pPr algn="ctr" eaLnBrk="0" hangingPunct="0"/>
            <a:r>
              <a:rPr lang="zh-CN" altLang="en-US" sz="2400" b="1" dirty="0">
                <a:solidFill>
                  <a:srgbClr val="FFFFFF"/>
                </a:solidFill>
              </a:rPr>
              <a:t>础设施特征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117764" name="Freeform 5"/>
          <p:cNvSpPr/>
          <p:nvPr/>
        </p:nvSpPr>
        <p:spPr bwMode="auto">
          <a:xfrm>
            <a:off x="5237641" y="2765473"/>
            <a:ext cx="2420939" cy="3238500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0196"/>
                  <a:invGamma/>
                </a:schemeClr>
              </a:gs>
            </a:gsLst>
            <a:lin ang="2700000" scaled="1"/>
          </a:gradFill>
          <a:ln w="3175">
            <a:solidFill>
              <a:schemeClr val="bg1"/>
            </a:solidFill>
            <a:miter lim="800000"/>
          </a:ln>
        </p:spPr>
        <p:txBody>
          <a:bodyPr/>
          <a:lstStyle/>
          <a:p>
            <a:pPr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gray">
          <a:xfrm>
            <a:off x="5649597" y="3678286"/>
            <a:ext cx="1695451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>
                <a:solidFill>
                  <a:srgbClr val="FFFFFF"/>
                </a:solidFill>
              </a:rPr>
              <a:t>信息经济基础设施特征</a:t>
            </a:r>
            <a:endParaRPr lang="en-GB" altLang="zh-CN" sz="2400" b="1" dirty="0">
              <a:solidFill>
                <a:srgbClr val="FFFFFF"/>
              </a:solidFill>
            </a:endParaRPr>
          </a:p>
        </p:txBody>
      </p:sp>
      <p:sp>
        <p:nvSpPr>
          <p:cNvPr id="13325" name="Oval 36"/>
          <p:cNvSpPr>
            <a:spLocks noChangeArrowheads="1"/>
          </p:cNvSpPr>
          <p:nvPr/>
        </p:nvSpPr>
        <p:spPr bwMode="auto">
          <a:xfrm>
            <a:off x="5286855" y="2806749"/>
            <a:ext cx="1555751" cy="871537"/>
          </a:xfrm>
          <a:prstGeom prst="ellipse">
            <a:avLst/>
          </a:prstGeom>
          <a:gradFill rotWithShape="1">
            <a:gsLst>
              <a:gs pos="0">
                <a:schemeClr val="bg1">
                  <a:alpha val="51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19403" y="2256859"/>
            <a:ext cx="2592288" cy="931499"/>
          </a:xfrm>
          <a:prstGeom prst="roundRect">
            <a:avLst/>
          </a:prstGeom>
          <a:solidFill>
            <a:srgbClr val="C8C3C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gray">
          <a:xfrm>
            <a:off x="1011089" y="2537664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>
                <a:solidFill>
                  <a:srgbClr val="FFFFFF"/>
                </a:solidFill>
              </a:rPr>
              <a:t>多式联运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12951" y="3469163"/>
            <a:ext cx="2592288" cy="931499"/>
          </a:xfrm>
          <a:prstGeom prst="roundRect">
            <a:avLst/>
          </a:prstGeom>
          <a:solidFill>
            <a:srgbClr val="C8C3C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gray">
          <a:xfrm>
            <a:off x="1004637" y="3749968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 smtClean="0">
                <a:solidFill>
                  <a:srgbClr val="FFFFFF"/>
                </a:solidFill>
              </a:rPr>
              <a:t>枢纽节点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12951" y="4681467"/>
            <a:ext cx="2592288" cy="931499"/>
          </a:xfrm>
          <a:prstGeom prst="roundRect">
            <a:avLst/>
          </a:prstGeom>
          <a:solidFill>
            <a:srgbClr val="C8C3C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gray">
          <a:xfrm>
            <a:off x="1004637" y="4962272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 smtClean="0">
                <a:solidFill>
                  <a:srgbClr val="FFFFFF"/>
                </a:solidFill>
              </a:rPr>
              <a:t>物流园区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830155" y="2231261"/>
            <a:ext cx="2592288" cy="931499"/>
          </a:xfrm>
          <a:prstGeom prst="roundRect">
            <a:avLst/>
          </a:prstGeom>
          <a:solidFill>
            <a:srgbClr val="B4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gray">
          <a:xfrm>
            <a:off x="9121841" y="2512067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>
                <a:solidFill>
                  <a:srgbClr val="FFFFFF"/>
                </a:solidFill>
              </a:rPr>
              <a:t>云计算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847117" y="3443565"/>
            <a:ext cx="2592288" cy="931499"/>
          </a:xfrm>
          <a:prstGeom prst="roundRect">
            <a:avLst/>
          </a:prstGeom>
          <a:solidFill>
            <a:srgbClr val="B4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gray">
          <a:xfrm>
            <a:off x="9138804" y="3724371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>
                <a:solidFill>
                  <a:srgbClr val="FFFFFF"/>
                </a:solidFill>
              </a:rPr>
              <a:t>大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数据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847117" y="4786096"/>
            <a:ext cx="2592288" cy="931499"/>
          </a:xfrm>
          <a:prstGeom prst="roundRect">
            <a:avLst/>
          </a:prstGeom>
          <a:solidFill>
            <a:srgbClr val="B4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gray">
          <a:xfrm>
            <a:off x="9157424" y="5051275"/>
            <a:ext cx="1971675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400" b="1" dirty="0" smtClean="0">
                <a:solidFill>
                  <a:srgbClr val="FFFFFF"/>
                </a:solidFill>
              </a:rPr>
              <a:t>人工智能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215010" y="1176111"/>
            <a:ext cx="10224396" cy="7680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信息时代</a:t>
            </a:r>
            <a:r>
              <a:rPr lang="zh-CN" altLang="en-US" sz="3200" kern="0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的物流基础</a:t>
            </a:r>
            <a:r>
              <a:rPr lang="zh-CN" altLang="en-US" sz="3200" kern="0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设施综合体</a:t>
            </a:r>
            <a:endParaRPr lang="zh-CN" altLang="en-US" sz="3200" kern="0" dirty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40"/>
          <p:cNvSpPr txBox="1"/>
          <p:nvPr/>
        </p:nvSpPr>
        <p:spPr bwMode="auto">
          <a:xfrm>
            <a:off x="4597861" y="1922376"/>
            <a:ext cx="279418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rgbClr val="C8C3C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信息经济与工业经济基础设施的融合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38225"/>
            <a:ext cx="6921305" cy="5515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新物流基础设施：兼具工业与信息双重特性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/>
          <a:stretch>
            <a:fillRect/>
          </a:stretch>
        </p:blipFill>
        <p:spPr>
          <a:xfrm>
            <a:off x="1417850" y="1037230"/>
            <a:ext cx="9377530" cy="53089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06282"/>
            <a:ext cx="8215953" cy="551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菜鸟定位：新商业基础设施中间层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7743454" y="3089486"/>
            <a:ext cx="2245987" cy="2246216"/>
          </a:xfrm>
          <a:prstGeom prst="ellipse">
            <a:avLst/>
          </a:prstGeom>
          <a:noFill/>
          <a:ln w="38100" cap="flat">
            <a:solidFill>
              <a:srgbClr val="5098E3"/>
            </a:solidFill>
            <a:prstDash val="solid"/>
            <a:miter lim="400000"/>
          </a:ln>
          <a:effectLst/>
        </p:spPr>
        <p:txBody>
          <a:bodyPr wrap="square" lIns="22859" tIns="22859" rIns="22859" bIns="22859" numCol="1" anchor="ctr">
            <a:noAutofit/>
          </a:bodyPr>
          <a:lstStyle/>
          <a:p>
            <a:pPr algn="ctr">
              <a:defRPr sz="1800"/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>
            <a:off x="5225967" y="892666"/>
            <a:ext cx="5421096" cy="5281321"/>
          </a:xfrm>
          <a:prstGeom prst="ellipse">
            <a:avLst/>
          </a:prstGeom>
          <a:ln w="38100">
            <a:solidFill>
              <a:srgbClr val="618BB8"/>
            </a:solidFill>
            <a:custDash>
              <a:ds d="200000" sp="200000"/>
            </a:custDash>
            <a:miter lim="400000"/>
          </a:ln>
        </p:spPr>
        <p:txBody>
          <a:bodyPr lIns="22859" tIns="22859" rIns="22859" bIns="22859" anchor="ctr"/>
          <a:lstStyle/>
          <a:p>
            <a:endParaRPr sz="900">
              <a:solidFill>
                <a:prstClr val="black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901929" y="3086885"/>
            <a:ext cx="2246331" cy="2246216"/>
          </a:xfrm>
          <a:prstGeom prst="ellipse">
            <a:avLst/>
          </a:prstGeom>
          <a:noFill/>
          <a:ln w="38100" cap="flat">
            <a:solidFill>
              <a:srgbClr val="5098E3"/>
            </a:solidFill>
            <a:prstDash val="solid"/>
            <a:miter lim="400000"/>
          </a:ln>
          <a:effectLst/>
        </p:spPr>
        <p:txBody>
          <a:bodyPr wrap="square" lIns="22859" tIns="22859" rIns="22859" bIns="22859" numCol="1" anchor="ctr">
            <a:noAutofit/>
          </a:bodyPr>
          <a:lstStyle/>
          <a:p>
            <a:pPr algn="ctr">
              <a:defRPr sz="1800"/>
            </a:pPr>
            <a:endParaRPr sz="900">
              <a:solidFill>
                <a:prstClr val="black"/>
              </a:solidFill>
            </a:endParaRPr>
          </a:p>
        </p:txBody>
      </p:sp>
      <p:grpSp>
        <p:nvGrpSpPr>
          <p:cNvPr id="90" name="Group 90"/>
          <p:cNvGrpSpPr/>
          <p:nvPr/>
        </p:nvGrpSpPr>
        <p:grpSpPr>
          <a:xfrm>
            <a:off x="6837476" y="1552786"/>
            <a:ext cx="2246101" cy="2246217"/>
            <a:chOff x="0" y="0"/>
            <a:chExt cx="4492200" cy="4492432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4492200" cy="4492432"/>
            </a:xfrm>
            <a:prstGeom prst="ellipse">
              <a:avLst/>
            </a:prstGeom>
            <a:noFill/>
            <a:ln w="38100" cap="flat">
              <a:solidFill>
                <a:srgbClr val="5098E3"/>
              </a:solidFill>
              <a:prstDash val="solid"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1800"/>
              </a:pPr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335506" y="654002"/>
              <a:ext cx="3821184" cy="1538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5000">
                  <a:solidFill>
                    <a:srgbClr val="5098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2500" b="1" dirty="0">
                  <a:latin typeface="Calibri" panose="020F0502020204030204"/>
                  <a:ea typeface="+mn-ea"/>
                  <a:cs typeface="+mn-cs"/>
                  <a:sym typeface="Helvetica"/>
                </a:rPr>
                <a:t>天网</a:t>
              </a:r>
              <a:endParaRPr lang="en-US" sz="2500" b="1" dirty="0">
                <a:latin typeface="Calibri" panose="020F0502020204030204"/>
                <a:ea typeface="+mn-ea"/>
                <a:cs typeface="+mn-cs"/>
                <a:sym typeface="Helvetica"/>
              </a:endParaRPr>
            </a:p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2500" dirty="0" smtClean="0">
                  <a:latin typeface="Calibri" panose="020F0502020204030204"/>
                  <a:cs typeface="+mn-cs"/>
                  <a:sym typeface="Helvetica"/>
                </a:rPr>
                <a:t>（</a:t>
              </a:r>
              <a:r>
                <a:rPr sz="2500" dirty="0" err="1"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Helvetica"/>
                </a:rPr>
                <a:t>数据赋能</a:t>
              </a:r>
              <a:r>
                <a:rPr lang="zh-CN" altLang="en-US" sz="2500" dirty="0" smtClean="0">
                  <a:latin typeface="Calibri" panose="020F0502020204030204"/>
                  <a:cs typeface="+mn-cs"/>
                  <a:sym typeface="Helvetica"/>
                </a:rPr>
                <a:t>）</a:t>
              </a:r>
              <a:endParaRPr sz="2500" dirty="0">
                <a:latin typeface="Calibri" panose="020F0502020204030204"/>
                <a:cs typeface="+mn-cs"/>
                <a:sym typeface="Helvetica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7063127" y="2791756"/>
            <a:ext cx="1746504" cy="1746328"/>
            <a:chOff x="-505190" y="-416239"/>
            <a:chExt cx="3493006" cy="3492654"/>
          </a:xfrm>
        </p:grpSpPr>
        <p:sp>
          <p:nvSpPr>
            <p:cNvPr id="91" name="Shape 91"/>
            <p:cNvSpPr/>
            <p:nvPr/>
          </p:nvSpPr>
          <p:spPr>
            <a:xfrm>
              <a:off x="-505191" y="-416240"/>
              <a:ext cx="3493007" cy="3492655"/>
            </a:xfrm>
            <a:prstGeom prst="ellipse">
              <a:avLst/>
            </a:prstGeom>
            <a:solidFill>
              <a:srgbClr val="EC4F2D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FF93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900">
                <a:solidFill>
                  <a:srgbClr val="FFFFFF"/>
                </a:solidFill>
              </a:endParaRPr>
            </a:p>
          </p:txBody>
        </p:sp>
        <p:pic>
          <p:nvPicPr>
            <p:cNvPr id="92" name="image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7503" y="319796"/>
              <a:ext cx="2497632" cy="168543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94" name="Shape 94"/>
          <p:cNvSpPr/>
          <p:nvPr/>
        </p:nvSpPr>
        <p:spPr>
          <a:xfrm>
            <a:off x="7299376" y="631615"/>
            <a:ext cx="1322300" cy="555749"/>
          </a:xfrm>
          <a:prstGeom prst="roundRect">
            <a:avLst>
              <a:gd name="adj" fmla="val 22882"/>
            </a:avLst>
          </a:prstGeom>
          <a:solidFill>
            <a:srgbClr val="618BB8"/>
          </a:solidFill>
          <a:ln w="12700">
            <a:miter lim="400000"/>
          </a:ln>
        </p:spPr>
        <p:txBody>
          <a:bodyPr lIns="22859" tIns="22859" rIns="22859" bIns="22859" anchor="ctr"/>
          <a:lstStyle>
            <a:lvl1pPr algn="ctr">
              <a:defRPr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2000"/>
              <a:t>跨境物流</a:t>
            </a:r>
            <a:endParaRPr sz="2000"/>
          </a:p>
        </p:txBody>
      </p:sp>
      <p:sp>
        <p:nvSpPr>
          <p:cNvPr id="95" name="Shape 95"/>
          <p:cNvSpPr/>
          <p:nvPr/>
        </p:nvSpPr>
        <p:spPr>
          <a:xfrm>
            <a:off x="7299376" y="5896420"/>
            <a:ext cx="1322300" cy="555749"/>
          </a:xfrm>
          <a:prstGeom prst="roundRect">
            <a:avLst>
              <a:gd name="adj" fmla="val 22882"/>
            </a:avLst>
          </a:prstGeom>
          <a:solidFill>
            <a:srgbClr val="618BB8"/>
          </a:solidFill>
          <a:ln w="12700">
            <a:miter lim="400000"/>
          </a:ln>
        </p:spPr>
        <p:txBody>
          <a:bodyPr lIns="22859" tIns="22859" rIns="22859" bIns="22859" anchor="ctr"/>
          <a:lstStyle>
            <a:lvl1pPr algn="ctr">
              <a:defRPr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2000"/>
              <a:t>村淘物流</a:t>
            </a:r>
            <a:endParaRPr sz="2000"/>
          </a:p>
        </p:txBody>
      </p:sp>
      <p:sp>
        <p:nvSpPr>
          <p:cNvPr id="18" name="矩形 17"/>
          <p:cNvSpPr/>
          <p:nvPr/>
        </p:nvSpPr>
        <p:spPr>
          <a:xfrm>
            <a:off x="0" y="260937"/>
            <a:ext cx="5283013" cy="4136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菜鸟做什么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" name="线形标注 2(无边框) 2"/>
          <p:cNvSpPr/>
          <p:nvPr/>
        </p:nvSpPr>
        <p:spPr>
          <a:xfrm>
            <a:off x="849676" y="5257530"/>
            <a:ext cx="3224341" cy="916457"/>
          </a:xfrm>
          <a:prstGeom prst="callout2">
            <a:avLst>
              <a:gd name="adj1" fmla="val -8224"/>
              <a:gd name="adj2" fmla="val 62632"/>
              <a:gd name="adj3" fmla="val -107373"/>
              <a:gd name="adj4" fmla="val 92632"/>
              <a:gd name="adj5" fmla="val -157122"/>
              <a:gd name="adj6" fmla="val 15812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8714" y="5257530"/>
            <a:ext cx="303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解决</a:t>
            </a:r>
            <a:r>
              <a:rPr lang="en-US" altLang="zh-CN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24</a:t>
            </a: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小时必达问题</a:t>
            </a:r>
            <a:endParaRPr lang="en-US" altLang="zh-CN" b="1" kern="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解决碎片化物流集约化问题</a:t>
            </a:r>
            <a:endParaRPr lang="en-US" altLang="zh-CN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线形标注 2(无边框) 21"/>
          <p:cNvSpPr/>
          <p:nvPr/>
        </p:nvSpPr>
        <p:spPr>
          <a:xfrm>
            <a:off x="770375" y="2009916"/>
            <a:ext cx="4225689" cy="1076969"/>
          </a:xfrm>
          <a:prstGeom prst="callout2">
            <a:avLst>
              <a:gd name="adj1" fmla="val -3619"/>
              <a:gd name="adj2" fmla="val 62632"/>
              <a:gd name="adj3" fmla="val -38088"/>
              <a:gd name="adj4" fmla="val 102039"/>
              <a:gd name="adj5" fmla="val -10513"/>
              <a:gd name="adj6" fmla="val 14927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6704" y="2052361"/>
            <a:ext cx="434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>
                <a:solidFill>
                  <a:prstClr val="black"/>
                </a:solidFill>
                <a:latin typeface="微软雅黑" panose="020B0503020204020204" pitchFamily="34" charset="-122"/>
              </a:rPr>
              <a:t>用</a:t>
            </a: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数据提高信息不对称的物流效率</a:t>
            </a:r>
            <a:endParaRPr lang="en-US" altLang="zh-CN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降低社会化物流交易成本（谁送的问题）</a:t>
            </a:r>
            <a:endParaRPr lang="en-US" altLang="zh-CN" b="1" kern="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线形标注 2(无边框) 23"/>
          <p:cNvSpPr/>
          <p:nvPr/>
        </p:nvSpPr>
        <p:spPr>
          <a:xfrm>
            <a:off x="9989441" y="5500467"/>
            <a:ext cx="1870863" cy="891591"/>
          </a:xfrm>
          <a:prstGeom prst="callout2">
            <a:avLst>
              <a:gd name="adj1" fmla="val -6689"/>
              <a:gd name="adj2" fmla="val 68556"/>
              <a:gd name="adj3" fmla="val -49299"/>
              <a:gd name="adj4" fmla="val 56811"/>
              <a:gd name="adj5" fmla="val -86872"/>
              <a:gd name="adj6" fmla="val -1550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98620" y="5455862"/>
            <a:ext cx="205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解决未来消费习惯末端供应链问题</a:t>
            </a:r>
            <a:endParaRPr lang="en-US" altLang="zh-CN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线形标注 1(无边框) 4"/>
          <p:cNvSpPr/>
          <p:nvPr/>
        </p:nvSpPr>
        <p:spPr>
          <a:xfrm>
            <a:off x="654638" y="3450845"/>
            <a:ext cx="2433711" cy="971361"/>
          </a:xfrm>
          <a:prstGeom prst="callout1">
            <a:avLst>
              <a:gd name="adj1" fmla="val 54920"/>
              <a:gd name="adj2" fmla="val 101415"/>
              <a:gd name="adj3" fmla="val 7223"/>
              <a:gd name="adj4" fmla="val 264180"/>
            </a:avLst>
          </a:prstGeom>
          <a:solidFill>
            <a:schemeClr val="bg1">
              <a:lumMod val="75000"/>
            </a:schemeClr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2198" y="3412430"/>
            <a:ext cx="238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最终解决平台经济</a:t>
            </a:r>
            <a:endParaRPr lang="en-US" altLang="zh-CN" b="1" kern="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>
                <a:solidFill>
                  <a:prstClr val="black"/>
                </a:solidFill>
                <a:latin typeface="微软雅黑" panose="020B0503020204020204" pitchFamily="34" charset="-122"/>
              </a:rPr>
              <a:t>供应</a:t>
            </a: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链协同问题</a:t>
            </a:r>
            <a:endParaRPr lang="en-US" altLang="zh-CN" b="1" kern="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Shape 89"/>
          <p:cNvSpPr/>
          <p:nvPr/>
        </p:nvSpPr>
        <p:spPr>
          <a:xfrm>
            <a:off x="5822855" y="3940615"/>
            <a:ext cx="191059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ctr">
              <a:defRPr sz="5000">
                <a:solidFill>
                  <a:srgbClr val="5098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sz="2500" b="1" dirty="0" smtClean="0">
                <a:latin typeface="Calibri" panose="020F0502020204030204"/>
                <a:ea typeface="+mn-ea"/>
                <a:cs typeface="+mn-cs"/>
                <a:sym typeface="Helvetica"/>
              </a:rPr>
              <a:t>地网</a:t>
            </a:r>
            <a:endParaRPr lang="en-US" sz="2500" b="1" dirty="0" smtClean="0">
              <a:latin typeface="Calibri" panose="020F0502020204030204"/>
              <a:ea typeface="+mn-ea"/>
              <a:cs typeface="+mn-cs"/>
              <a:sym typeface="Helvetica"/>
            </a:endParaRP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sz="2500" dirty="0" smtClean="0">
                <a:latin typeface="Calibri" panose="020F0502020204030204"/>
                <a:cs typeface="+mn-cs"/>
                <a:sym typeface="Helvetica"/>
              </a:rPr>
              <a:t>（仓配网络）</a:t>
            </a:r>
            <a:endParaRPr sz="2500" dirty="0">
              <a:latin typeface="Calibri" panose="020F0502020204030204"/>
              <a:cs typeface="+mn-cs"/>
              <a:sym typeface="Helvetica"/>
            </a:endParaRPr>
          </a:p>
        </p:txBody>
      </p:sp>
      <p:sp>
        <p:nvSpPr>
          <p:cNvPr id="27" name="Shape 89"/>
          <p:cNvSpPr/>
          <p:nvPr/>
        </p:nvSpPr>
        <p:spPr>
          <a:xfrm>
            <a:off x="8148260" y="3951039"/>
            <a:ext cx="191059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ctr">
              <a:defRPr sz="5000">
                <a:solidFill>
                  <a:srgbClr val="5098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sz="2500" b="1" dirty="0" smtClean="0">
                <a:latin typeface="Calibri" panose="020F0502020204030204"/>
                <a:ea typeface="+mn-ea"/>
                <a:cs typeface="+mn-cs"/>
                <a:sym typeface="Helvetica"/>
              </a:rPr>
              <a:t>驿站</a:t>
            </a:r>
            <a:endParaRPr lang="en-US" altLang="zh-CN" sz="2500" b="1" dirty="0" smtClean="0">
              <a:latin typeface="Calibri" panose="020F0502020204030204"/>
              <a:ea typeface="+mn-ea"/>
              <a:cs typeface="+mn-cs"/>
              <a:sym typeface="Helvetica"/>
            </a:endParaRP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sz="2500" dirty="0" smtClean="0">
                <a:latin typeface="Calibri" panose="020F0502020204030204"/>
                <a:cs typeface="+mn-cs"/>
                <a:sym typeface="Helvetica"/>
              </a:rPr>
              <a:t>（末端协同）</a:t>
            </a:r>
            <a:endParaRPr sz="2500" dirty="0">
              <a:latin typeface="Calibri" panose="020F0502020204030204"/>
              <a:cs typeface="+mn-cs"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 advAuto="0"/>
      <p:bldP spid="90" grpId="0" animBg="1" advAuto="0"/>
      <p:bldP spid="93" grpId="0" animBg="1" advAuto="0"/>
      <p:bldP spid="94" grpId="0" animBg="1" advAuto="0"/>
      <p:bldP spid="9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image82.png" descr="dit.png"/>
          <p:cNvPicPr/>
          <p:nvPr/>
        </p:nvPicPr>
        <p:blipFill>
          <a:blip r:embed="rId1">
            <a:alphaModFix amt="20000"/>
          </a:blip>
          <a:srcRect l="18035" t="2992" r="18079" b="3416"/>
          <a:stretch>
            <a:fillRect/>
          </a:stretch>
        </p:blipFill>
        <p:spPr>
          <a:xfrm>
            <a:off x="725209" y="850615"/>
            <a:ext cx="7767184" cy="54657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  <a:headEnd/>
            <a:tailEnd/>
          </a:ln>
        </p:spPr>
      </p:pic>
      <p:sp>
        <p:nvSpPr>
          <p:cNvPr id="884" name="Shape 884"/>
          <p:cNvSpPr/>
          <p:nvPr/>
        </p:nvSpPr>
        <p:spPr>
          <a:xfrm>
            <a:off x="9588351" y="6520105"/>
            <a:ext cx="1950532" cy="184664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609600">
              <a:defRPr sz="1800">
                <a:solidFill>
                  <a:srgbClr val="000000"/>
                </a:solidFill>
              </a:defRPr>
            </a:pPr>
            <a:r>
              <a:rPr sz="900" kern="0" dirty="0"/>
              <a:t>备注：数据更新截止时间2015年</a:t>
            </a:r>
            <a:r>
              <a:rPr lang="en-US" altLang="zh-CN" sz="900" kern="0" dirty="0"/>
              <a:t>12</a:t>
            </a:r>
            <a:r>
              <a:rPr sz="900" kern="0" dirty="0"/>
              <a:t>月</a:t>
            </a:r>
            <a:endParaRPr sz="900" kern="0" dirty="0"/>
          </a:p>
        </p:txBody>
      </p:sp>
      <p:grpSp>
        <p:nvGrpSpPr>
          <p:cNvPr id="400" name="组 399"/>
          <p:cNvGrpSpPr/>
          <p:nvPr/>
        </p:nvGrpSpPr>
        <p:grpSpPr>
          <a:xfrm>
            <a:off x="9588352" y="665951"/>
            <a:ext cx="969494" cy="816124"/>
            <a:chOff x="2213609" y="1331902"/>
            <a:chExt cx="1938988" cy="1632248"/>
          </a:xfrm>
        </p:grpSpPr>
        <p:sp>
          <p:nvSpPr>
            <p:cNvPr id="401" name="Shape 953"/>
            <p:cNvSpPr/>
            <p:nvPr/>
          </p:nvSpPr>
          <p:spPr>
            <a:xfrm>
              <a:off x="2213609" y="1331902"/>
              <a:ext cx="1938988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lang="zh-CN" altLang="en-US" sz="900" kern="0" dirty="0"/>
                <a:t>核心骨干分仓网络</a:t>
              </a:r>
              <a:endParaRPr sz="900" kern="0" dirty="0"/>
            </a:p>
          </p:txBody>
        </p:sp>
        <p:sp>
          <p:nvSpPr>
            <p:cNvPr id="402" name="Shape 954"/>
            <p:cNvSpPr/>
            <p:nvPr/>
          </p:nvSpPr>
          <p:spPr>
            <a:xfrm>
              <a:off x="3272785" y="2040888"/>
              <a:ext cx="807270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 dirty="0">
                  <a:solidFill>
                    <a:srgbClr val="E46C0A"/>
                  </a:solidFill>
                </a:rPr>
                <a:t>8</a:t>
              </a:r>
              <a:r>
                <a:rPr lang="en-US" sz="900" kern="0" dirty="0">
                  <a:solidFill>
                    <a:srgbClr val="E46C0A"/>
                  </a:solidFill>
                </a:rPr>
                <a:t> </a:t>
              </a:r>
              <a:r>
                <a:rPr sz="2000" kern="0" dirty="0"/>
                <a:t>个</a:t>
              </a:r>
              <a:endParaRPr sz="900" kern="0" dirty="0"/>
            </a:p>
          </p:txBody>
        </p:sp>
        <p:grpSp>
          <p:nvGrpSpPr>
            <p:cNvPr id="403" name="Group 957"/>
            <p:cNvGrpSpPr/>
            <p:nvPr/>
          </p:nvGrpSpPr>
          <p:grpSpPr>
            <a:xfrm>
              <a:off x="2251881" y="2212327"/>
              <a:ext cx="751823" cy="751823"/>
              <a:chOff x="-10" y="25390"/>
              <a:chExt cx="751822" cy="751822"/>
            </a:xfrm>
          </p:grpSpPr>
          <p:sp>
            <p:nvSpPr>
              <p:cNvPr id="404" name="Shape 955"/>
              <p:cNvSpPr/>
              <p:nvPr/>
            </p:nvSpPr>
            <p:spPr>
              <a:xfrm>
                <a:off x="-10" y="25390"/>
                <a:ext cx="751822" cy="751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6633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09600"/>
                <a:endParaRPr sz="2400" kern="0">
                  <a:solidFill>
                    <a:sysClr val="windowText" lastClr="000000"/>
                  </a:solidFill>
                  <a:sym typeface="Helvetica"/>
                </a:endParaRPr>
              </a:p>
            </p:txBody>
          </p:sp>
          <p:pic>
            <p:nvPicPr>
              <p:cNvPr id="405" name="image83.pn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162" y="148655"/>
                <a:ext cx="507547" cy="41070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</p:grpSp>
      <p:grpSp>
        <p:nvGrpSpPr>
          <p:cNvPr id="406" name="组 405"/>
          <p:cNvGrpSpPr/>
          <p:nvPr/>
        </p:nvGrpSpPr>
        <p:grpSpPr>
          <a:xfrm>
            <a:off x="9670987" y="1650912"/>
            <a:ext cx="1387988" cy="1001892"/>
            <a:chOff x="2378880" y="3043167"/>
            <a:chExt cx="2775976" cy="2003784"/>
          </a:xfrm>
        </p:grpSpPr>
        <p:sp>
          <p:nvSpPr>
            <p:cNvPr id="407" name="Shape 958"/>
            <p:cNvSpPr/>
            <p:nvPr/>
          </p:nvSpPr>
          <p:spPr>
            <a:xfrm>
              <a:off x="2549018" y="3043167"/>
              <a:ext cx="2605838" cy="800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algn="ctr" defTabSz="609600">
                <a:defRPr sz="1800">
                  <a:solidFill>
                    <a:srgbClr val="000000"/>
                  </a:solidFill>
                </a:defRPr>
              </a:pPr>
              <a:r>
                <a:rPr lang="zh-CN" altLang="en-US" sz="900" kern="0" dirty="0"/>
                <a:t>重要仓配网络</a:t>
              </a:r>
              <a:endParaRPr lang="en-US" altLang="zh-CN" sz="900" kern="0" dirty="0">
                <a:solidFill>
                  <a:srgbClr val="000000"/>
                </a:solidFill>
              </a:endParaRPr>
            </a:p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kern="0" dirty="0"/>
                <a:t>（含合作伙伴）</a:t>
              </a:r>
              <a:endParaRPr sz="1400" kern="0" dirty="0"/>
            </a:p>
          </p:txBody>
        </p:sp>
        <p:sp>
          <p:nvSpPr>
            <p:cNvPr id="408" name="Shape 959"/>
            <p:cNvSpPr/>
            <p:nvPr/>
          </p:nvSpPr>
          <p:spPr>
            <a:xfrm>
              <a:off x="3504134" y="4231937"/>
              <a:ext cx="1522208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algn="ctr" defTabSz="609600">
                <a:defRPr sz="1800">
                  <a:solidFill>
                    <a:srgbClr val="000000"/>
                  </a:solidFill>
                </a:defRPr>
              </a:pPr>
              <a:r>
                <a:rPr lang="en-US" altLang="zh-CN" sz="900" kern="0" dirty="0">
                  <a:solidFill>
                    <a:srgbClr val="E46C0A"/>
                  </a:solidFill>
                </a:rPr>
                <a:t> 80 </a:t>
              </a:r>
              <a:r>
                <a:rPr lang="zh-CN" altLang="en-US" sz="2000" kern="0" dirty="0"/>
                <a:t>余个</a:t>
              </a:r>
              <a:endParaRPr sz="2000" kern="0" dirty="0"/>
            </a:p>
          </p:txBody>
        </p:sp>
        <p:sp>
          <p:nvSpPr>
            <p:cNvPr id="410" name="Shape 960"/>
            <p:cNvSpPr/>
            <p:nvPr/>
          </p:nvSpPr>
          <p:spPr>
            <a:xfrm>
              <a:off x="2378880" y="4463724"/>
              <a:ext cx="593781" cy="58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BBB5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609600"/>
              <a:endParaRPr sz="2400" kern="0">
                <a:solidFill>
                  <a:sysClr val="windowText" lastClr="000000"/>
                </a:solidFill>
                <a:sym typeface="Helvetica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1827066" y="1177544"/>
            <a:ext cx="6091053" cy="4526074"/>
            <a:chOff x="3654132" y="2355087"/>
            <a:chExt cx="12182105" cy="9052148"/>
          </a:xfrm>
        </p:grpSpPr>
        <p:grpSp>
          <p:nvGrpSpPr>
            <p:cNvPr id="185" name="组 184"/>
            <p:cNvGrpSpPr/>
            <p:nvPr/>
          </p:nvGrpSpPr>
          <p:grpSpPr>
            <a:xfrm>
              <a:off x="3654132" y="2355087"/>
              <a:ext cx="12182105" cy="8975947"/>
              <a:chOff x="3654132" y="2355087"/>
              <a:chExt cx="12182105" cy="8975947"/>
            </a:xfrm>
          </p:grpSpPr>
          <p:sp>
            <p:nvSpPr>
              <p:cNvPr id="192" name="Shape 916"/>
              <p:cNvSpPr/>
              <p:nvPr/>
            </p:nvSpPr>
            <p:spPr>
              <a:xfrm>
                <a:off x="9902532" y="7178725"/>
                <a:ext cx="200782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BBB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 dirty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3" name="组 192"/>
              <p:cNvGrpSpPr/>
              <p:nvPr/>
            </p:nvGrpSpPr>
            <p:grpSpPr>
              <a:xfrm>
                <a:off x="3654132" y="2355087"/>
                <a:ext cx="12182105" cy="8975947"/>
                <a:chOff x="3654132" y="2355087"/>
                <a:chExt cx="12182105" cy="8975947"/>
              </a:xfrm>
            </p:grpSpPr>
            <p:sp>
              <p:nvSpPr>
                <p:cNvPr id="305" name="Shape 916"/>
                <p:cNvSpPr/>
                <p:nvPr/>
              </p:nvSpPr>
              <p:spPr>
                <a:xfrm>
                  <a:off x="11045500" y="6447385"/>
                  <a:ext cx="200782" cy="20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9BBB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609600">
                    <a:defRPr sz="2400"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defRPr>
                  </a:pPr>
                  <a:endParaRPr sz="1200" kern="0" dirty="0">
                    <a:solidFill>
                      <a:sysClr val="windowText" lastClr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grpSp>
              <p:nvGrpSpPr>
                <p:cNvPr id="309" name="组 308"/>
                <p:cNvGrpSpPr/>
                <p:nvPr/>
              </p:nvGrpSpPr>
              <p:grpSpPr>
                <a:xfrm>
                  <a:off x="3654132" y="2355087"/>
                  <a:ext cx="12182105" cy="8975947"/>
                  <a:chOff x="3654132" y="2355087"/>
                  <a:chExt cx="12182105" cy="8975947"/>
                </a:xfrm>
              </p:grpSpPr>
              <p:grpSp>
                <p:nvGrpSpPr>
                  <p:cNvPr id="310" name="组 309"/>
                  <p:cNvGrpSpPr/>
                  <p:nvPr/>
                </p:nvGrpSpPr>
                <p:grpSpPr>
                  <a:xfrm>
                    <a:off x="9080264" y="2355087"/>
                    <a:ext cx="6755973" cy="8975947"/>
                    <a:chOff x="9080264" y="2355087"/>
                    <a:chExt cx="6755973" cy="8975947"/>
                  </a:xfrm>
                </p:grpSpPr>
                <p:grpSp>
                  <p:nvGrpSpPr>
                    <p:cNvPr id="315" name="组 314"/>
                    <p:cNvGrpSpPr/>
                    <p:nvPr/>
                  </p:nvGrpSpPr>
                  <p:grpSpPr>
                    <a:xfrm>
                      <a:off x="9080264" y="2355087"/>
                      <a:ext cx="6755973" cy="8975947"/>
                      <a:chOff x="9080264" y="2355087"/>
                      <a:chExt cx="6755973" cy="8975947"/>
                    </a:xfrm>
                  </p:grpSpPr>
                  <p:grpSp>
                    <p:nvGrpSpPr>
                      <p:cNvPr id="317" name="组 316"/>
                      <p:cNvGrpSpPr/>
                      <p:nvPr/>
                    </p:nvGrpSpPr>
                    <p:grpSpPr>
                      <a:xfrm>
                        <a:off x="9080264" y="2355087"/>
                        <a:ext cx="6755973" cy="8975947"/>
                        <a:chOff x="9080264" y="2355087"/>
                        <a:chExt cx="6755973" cy="8975947"/>
                      </a:xfrm>
                    </p:grpSpPr>
                    <p:grpSp>
                      <p:nvGrpSpPr>
                        <p:cNvPr id="320" name="组 319"/>
                        <p:cNvGrpSpPr/>
                        <p:nvPr/>
                      </p:nvGrpSpPr>
                      <p:grpSpPr>
                        <a:xfrm>
                          <a:off x="9080264" y="2355087"/>
                          <a:ext cx="6755973" cy="8975947"/>
                          <a:chOff x="9080264" y="2355087"/>
                          <a:chExt cx="6755973" cy="8975947"/>
                        </a:xfrm>
                      </p:grpSpPr>
                      <p:grpSp>
                        <p:nvGrpSpPr>
                          <p:cNvPr id="323" name="组 322"/>
                          <p:cNvGrpSpPr/>
                          <p:nvPr/>
                        </p:nvGrpSpPr>
                        <p:grpSpPr>
                          <a:xfrm>
                            <a:off x="9080264" y="2355087"/>
                            <a:ext cx="6755973" cy="8975947"/>
                            <a:chOff x="9080264" y="2355087"/>
                            <a:chExt cx="6755973" cy="8975947"/>
                          </a:xfrm>
                        </p:grpSpPr>
                        <p:grpSp>
                          <p:nvGrpSpPr>
                            <p:cNvPr id="329" name="组 328"/>
                            <p:cNvGrpSpPr/>
                            <p:nvPr/>
                          </p:nvGrpSpPr>
                          <p:grpSpPr>
                            <a:xfrm>
                              <a:off x="9080264" y="2355087"/>
                              <a:ext cx="6755973" cy="8975947"/>
                              <a:chOff x="9080264" y="2355087"/>
                              <a:chExt cx="6755973" cy="8975947"/>
                            </a:xfrm>
                          </p:grpSpPr>
                          <p:sp>
                            <p:nvSpPr>
                              <p:cNvPr id="335" name="Shape 940"/>
                              <p:cNvSpPr/>
                              <p:nvPr/>
                            </p:nvSpPr>
                            <p:spPr>
                              <a:xfrm>
                                <a:off x="14452500" y="8068043"/>
                                <a:ext cx="200782" cy="20077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8" h="19678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6" name="Shape 934"/>
                              <p:cNvSpPr/>
                              <p:nvPr/>
                            </p:nvSpPr>
                            <p:spPr>
                              <a:xfrm>
                                <a:off x="14421830" y="3247899"/>
                                <a:ext cx="200781" cy="20078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9" h="19679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 dirty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7" name="Shape 934"/>
                              <p:cNvSpPr/>
                              <p:nvPr/>
                            </p:nvSpPr>
                            <p:spPr>
                              <a:xfrm>
                                <a:off x="14659960" y="3756959"/>
                                <a:ext cx="200781" cy="20078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9" h="19679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 dirty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38" name="组 337"/>
                              <p:cNvGrpSpPr/>
                              <p:nvPr/>
                            </p:nvGrpSpPr>
                            <p:grpSpPr>
                              <a:xfrm>
                                <a:off x="9080264" y="2355087"/>
                                <a:ext cx="6755973" cy="8975947"/>
                                <a:chOff x="9080264" y="2355087"/>
                                <a:chExt cx="6755973" cy="8975947"/>
                              </a:xfrm>
                            </p:grpSpPr>
                            <p:sp>
                              <p:nvSpPr>
                                <p:cNvPr id="339" name="Shape 916"/>
                                <p:cNvSpPr/>
                                <p:nvPr/>
                              </p:nvSpPr>
                              <p:spPr>
                                <a:xfrm>
                                  <a:off x="14114287" y="4623201"/>
                                  <a:ext cx="200782" cy="20077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wd2" y="hd2"/>
                                    </a:cxn>
                                    <a:cxn ang="5400000">
                                      <a:pos x="wd2" y="hd2"/>
                                    </a:cxn>
                                    <a:cxn ang="10800000">
                                      <a:pos x="wd2" y="hd2"/>
                                    </a:cxn>
                                    <a:cxn ang="16200000">
                                      <a:pos x="wd2" y="hd2"/>
                                    </a:cxn>
                                  </a:cxnLst>
                                  <a:rect l="0" t="0" r="r" b="b"/>
                                  <a:pathLst>
                                    <a:path w="19678" h="19678" extrusionOk="0">
                                      <a:moveTo>
                                        <a:pt x="16796" y="2882"/>
                                      </a:moveTo>
                                      <a:cubicBezTo>
                                        <a:pt x="20639" y="6724"/>
                                        <a:pt x="20639" y="12954"/>
                                        <a:pt x="16796" y="16796"/>
                                      </a:cubicBezTo>
                                      <a:cubicBezTo>
                                        <a:pt x="12954" y="20639"/>
                                        <a:pt x="6724" y="20639"/>
                                        <a:pt x="2882" y="16796"/>
                                      </a:cubicBezTo>
                                      <a:cubicBezTo>
                                        <a:pt x="-961" y="12954"/>
                                        <a:pt x="-961" y="6724"/>
                                        <a:pt x="2882" y="2882"/>
                                      </a:cubicBezTo>
                                      <a:cubicBezTo>
                                        <a:pt x="6724" y="-961"/>
                                        <a:pt x="12954" y="-961"/>
                                        <a:pt x="16796" y="288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BB59"/>
                                </a:solidFill>
                                <a:ln w="12700" cap="flat">
                                  <a:noFill/>
                                  <a:miter lim="400000"/>
                                </a:ln>
                                <a:effectLst/>
                              </p:spPr>
                              <p:txBody>
                                <a:bodyPr wrap="square" lIns="0" tIns="0" rIns="0" bIns="0" numCol="1" anchor="ctr">
                                  <a:noAutofit/>
                                </a:bodyPr>
                                <a:lstStyle/>
                                <a:p>
                                  <a:pPr algn="ctr" defTabSz="609600">
                                    <a:defRPr sz="2400"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defRPr>
                                  </a:pPr>
                                  <a:endParaRPr sz="1200" kern="0" dirty="0">
                                    <a:solidFill>
                                      <a:sysClr val="windowText" lastClr="000000"/>
                                    </a:solidFill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340" name="组 339"/>
                                <p:cNvGrpSpPr/>
                                <p:nvPr/>
                              </p:nvGrpSpPr>
                              <p:grpSpPr>
                                <a:xfrm>
                                  <a:off x="9080264" y="2355087"/>
                                  <a:ext cx="6755973" cy="8975947"/>
                                  <a:chOff x="9080264" y="2355087"/>
                                  <a:chExt cx="6755973" cy="8975947"/>
                                </a:xfrm>
                              </p:grpSpPr>
                              <p:grpSp>
                                <p:nvGrpSpPr>
                                  <p:cNvPr id="342" name="组 341"/>
                                  <p:cNvGrpSpPr/>
                                  <p:nvPr/>
                                </p:nvGrpSpPr>
                                <p:grpSpPr>
                                  <a:xfrm>
                                    <a:off x="11807500" y="2863087"/>
                                    <a:ext cx="3419137" cy="5420212"/>
                                    <a:chOff x="11807500" y="2863087"/>
                                    <a:chExt cx="3419137" cy="5420212"/>
                                  </a:xfrm>
                                </p:grpSpPr>
                                <p:sp>
                                  <p:nvSpPr>
                                    <p:cNvPr id="353" name="Shape 93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4904430" y="3578099"/>
                                      <a:ext cx="200781" cy="2007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wd2" y="hd2"/>
                                        </a:cxn>
                                        <a:cxn ang="5400000">
                                          <a:pos x="wd2" y="hd2"/>
                                        </a:cxn>
                                        <a:cxn ang="10800000">
                                          <a:pos x="wd2" y="hd2"/>
                                        </a:cxn>
                                        <a:cxn ang="16200000">
                                          <a:pos x="wd2" y="hd2"/>
                                        </a:cxn>
                                      </a:cxnLst>
                                      <a:rect l="0" t="0" r="r" b="b"/>
                                      <a:pathLst>
                                        <a:path w="19679" h="19679" extrusionOk="0">
                                          <a:moveTo>
                                            <a:pt x="16796" y="2882"/>
                                          </a:moveTo>
                                          <a:cubicBezTo>
                                            <a:pt x="20639" y="6724"/>
                                            <a:pt x="20639" y="12954"/>
                                            <a:pt x="16796" y="16796"/>
                                          </a:cubicBezTo>
                                          <a:cubicBezTo>
                                            <a:pt x="12954" y="20639"/>
                                            <a:pt x="6724" y="20639"/>
                                            <a:pt x="2882" y="16796"/>
                                          </a:cubicBezTo>
                                          <a:cubicBezTo>
                                            <a:pt x="-961" y="12954"/>
                                            <a:pt x="-961" y="6724"/>
                                            <a:pt x="2882" y="2882"/>
                                          </a:cubicBezTo>
                                          <a:cubicBezTo>
                                            <a:pt x="6724" y="-961"/>
                                            <a:pt x="12954" y="-961"/>
                                            <a:pt x="16796" y="288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BBB59"/>
                                    </a:solidFill>
                                    <a:ln w="12700" cap="flat">
                                      <a:noFill/>
                                      <a:miter lim="400000"/>
                                    </a:ln>
                                    <a:effectLst/>
                                  </p:spPr>
                                  <p:txBody>
                                    <a:bodyPr wrap="square" lIns="0" tIns="0" rIns="0" bIns="0" numCol="1" anchor="ctr">
                                      <a:noAutofit/>
                                    </a:bodyPr>
                                    <a:lstStyle/>
                                    <a:p>
                                      <a:pPr algn="ctr" defTabSz="609600">
                                        <a:defRPr sz="2400">
                                          <a:latin typeface="Calibri" panose="020F0502020204030204"/>
                                          <a:ea typeface="Calibri" panose="020F0502020204030204"/>
                                          <a:cs typeface="Calibri" panose="020F0502020204030204"/>
                                          <a:sym typeface="Calibri" panose="020F0502020204030204"/>
                                        </a:defRPr>
                                      </a:pPr>
                                      <a:endParaRPr sz="1200" kern="0" dirty="0">
                                        <a:solidFill>
                                          <a:sysClr val="windowText" lastClr="000000"/>
                                        </a:solidFill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54" name="Shape 93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5025856" y="2863087"/>
                                      <a:ext cx="200781" cy="2007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wd2" y="hd2"/>
                                        </a:cxn>
                                        <a:cxn ang="5400000">
                                          <a:pos x="wd2" y="hd2"/>
                                        </a:cxn>
                                        <a:cxn ang="10800000">
                                          <a:pos x="wd2" y="hd2"/>
                                        </a:cxn>
                                        <a:cxn ang="16200000">
                                          <a:pos x="wd2" y="hd2"/>
                                        </a:cxn>
                                      </a:cxnLst>
                                      <a:rect l="0" t="0" r="r" b="b"/>
                                      <a:pathLst>
                                        <a:path w="19679" h="19679" extrusionOk="0">
                                          <a:moveTo>
                                            <a:pt x="16796" y="2882"/>
                                          </a:moveTo>
                                          <a:cubicBezTo>
                                            <a:pt x="20639" y="6724"/>
                                            <a:pt x="20639" y="12954"/>
                                            <a:pt x="16796" y="16796"/>
                                          </a:cubicBezTo>
                                          <a:cubicBezTo>
                                            <a:pt x="12954" y="20639"/>
                                            <a:pt x="6724" y="20639"/>
                                            <a:pt x="2882" y="16796"/>
                                          </a:cubicBezTo>
                                          <a:cubicBezTo>
                                            <a:pt x="-961" y="12954"/>
                                            <a:pt x="-961" y="6724"/>
                                            <a:pt x="2882" y="2882"/>
                                          </a:cubicBezTo>
                                          <a:cubicBezTo>
                                            <a:pt x="6724" y="-961"/>
                                            <a:pt x="12954" y="-961"/>
                                            <a:pt x="16796" y="288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BBB59"/>
                                    </a:solidFill>
                                    <a:ln w="12700" cap="flat">
                                      <a:noFill/>
                                      <a:miter lim="400000"/>
                                    </a:ln>
                                    <a:effectLst/>
                                  </p:spPr>
                                  <p:txBody>
                                    <a:bodyPr wrap="square" lIns="0" tIns="0" rIns="0" bIns="0" numCol="1" anchor="ctr">
                                      <a:noAutofit/>
                                    </a:bodyPr>
                                    <a:lstStyle/>
                                    <a:p>
                                      <a:pPr algn="ctr" defTabSz="609600">
                                        <a:defRPr sz="2400">
                                          <a:latin typeface="Calibri" panose="020F0502020204030204"/>
                                          <a:ea typeface="Calibri" panose="020F0502020204030204"/>
                                          <a:cs typeface="Calibri" panose="020F0502020204030204"/>
                                          <a:sym typeface="Calibri" panose="020F0502020204030204"/>
                                        </a:defRPr>
                                      </a:pPr>
                                      <a:endParaRPr sz="1200" kern="0" dirty="0">
                                        <a:solidFill>
                                          <a:sysClr val="windowText" lastClr="000000"/>
                                        </a:solidFill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55" name="Shape 91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2818887" y="5207401"/>
                                      <a:ext cx="200782" cy="20077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wd2" y="hd2"/>
                                        </a:cxn>
                                        <a:cxn ang="5400000">
                                          <a:pos x="wd2" y="hd2"/>
                                        </a:cxn>
                                        <a:cxn ang="10800000">
                                          <a:pos x="wd2" y="hd2"/>
                                        </a:cxn>
                                        <a:cxn ang="16200000">
                                          <a:pos x="wd2" y="hd2"/>
                                        </a:cxn>
                                      </a:cxnLst>
                                      <a:rect l="0" t="0" r="r" b="b"/>
                                      <a:pathLst>
                                        <a:path w="19678" h="19678" extrusionOk="0">
                                          <a:moveTo>
                                            <a:pt x="16796" y="2882"/>
                                          </a:moveTo>
                                          <a:cubicBezTo>
                                            <a:pt x="20639" y="6724"/>
                                            <a:pt x="20639" y="12954"/>
                                            <a:pt x="16796" y="16796"/>
                                          </a:cubicBezTo>
                                          <a:cubicBezTo>
                                            <a:pt x="12954" y="20639"/>
                                            <a:pt x="6724" y="20639"/>
                                            <a:pt x="2882" y="16796"/>
                                          </a:cubicBezTo>
                                          <a:cubicBezTo>
                                            <a:pt x="-961" y="12954"/>
                                            <a:pt x="-961" y="6724"/>
                                            <a:pt x="2882" y="2882"/>
                                          </a:cubicBezTo>
                                          <a:cubicBezTo>
                                            <a:pt x="6724" y="-961"/>
                                            <a:pt x="12954" y="-961"/>
                                            <a:pt x="16796" y="288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BBB59"/>
                                    </a:solidFill>
                                    <a:ln w="12700" cap="flat">
                                      <a:noFill/>
                                      <a:miter lim="400000"/>
                                    </a:ln>
                                    <a:effectLst/>
                                  </p:spPr>
                                  <p:txBody>
                                    <a:bodyPr wrap="square" lIns="0" tIns="0" rIns="0" bIns="0" numCol="1" anchor="ctr">
                                      <a:noAutofit/>
                                    </a:bodyPr>
                                    <a:lstStyle/>
                                    <a:p>
                                      <a:pPr algn="ctr" defTabSz="609600">
                                        <a:defRPr sz="2400">
                                          <a:latin typeface="Calibri" panose="020F0502020204030204"/>
                                          <a:ea typeface="Calibri" panose="020F0502020204030204"/>
                                          <a:cs typeface="Calibri" panose="020F0502020204030204"/>
                                          <a:sym typeface="Calibri" panose="020F0502020204030204"/>
                                        </a:defRPr>
                                      </a:pPr>
                                      <a:endParaRPr sz="1200" kern="0" dirty="0">
                                        <a:solidFill>
                                          <a:sysClr val="windowText" lastClr="000000"/>
                                        </a:solidFill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56" name="Shape 91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2486376" y="5913985"/>
                                      <a:ext cx="200782" cy="20077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wd2" y="hd2"/>
                                        </a:cxn>
                                        <a:cxn ang="5400000">
                                          <a:pos x="wd2" y="hd2"/>
                                        </a:cxn>
                                        <a:cxn ang="10800000">
                                          <a:pos x="wd2" y="hd2"/>
                                        </a:cxn>
                                        <a:cxn ang="16200000">
                                          <a:pos x="wd2" y="hd2"/>
                                        </a:cxn>
                                      </a:cxnLst>
                                      <a:rect l="0" t="0" r="r" b="b"/>
                                      <a:pathLst>
                                        <a:path w="19678" h="19678" extrusionOk="0">
                                          <a:moveTo>
                                            <a:pt x="16796" y="2882"/>
                                          </a:moveTo>
                                          <a:cubicBezTo>
                                            <a:pt x="20639" y="6724"/>
                                            <a:pt x="20639" y="12954"/>
                                            <a:pt x="16796" y="16796"/>
                                          </a:cubicBezTo>
                                          <a:cubicBezTo>
                                            <a:pt x="12954" y="20639"/>
                                            <a:pt x="6724" y="20639"/>
                                            <a:pt x="2882" y="16796"/>
                                          </a:cubicBezTo>
                                          <a:cubicBezTo>
                                            <a:pt x="-961" y="12954"/>
                                            <a:pt x="-961" y="6724"/>
                                            <a:pt x="2882" y="2882"/>
                                          </a:cubicBezTo>
                                          <a:cubicBezTo>
                                            <a:pt x="6724" y="-961"/>
                                            <a:pt x="12954" y="-961"/>
                                            <a:pt x="16796" y="288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BBB59"/>
                                    </a:solidFill>
                                    <a:ln w="12700" cap="flat">
                                      <a:noFill/>
                                      <a:miter lim="400000"/>
                                    </a:ln>
                                    <a:effectLst/>
                                  </p:spPr>
                                  <p:txBody>
                                    <a:bodyPr wrap="square" lIns="0" tIns="0" rIns="0" bIns="0" numCol="1" anchor="ctr">
                                      <a:noAutofit/>
                                    </a:bodyPr>
                                    <a:lstStyle/>
                                    <a:p>
                                      <a:pPr algn="ctr" defTabSz="609600">
                                        <a:defRPr sz="2400">
                                          <a:latin typeface="Calibri" panose="020F0502020204030204"/>
                                          <a:ea typeface="Calibri" panose="020F0502020204030204"/>
                                          <a:cs typeface="Calibri" panose="020F0502020204030204"/>
                                          <a:sym typeface="Calibri" panose="020F0502020204030204"/>
                                        </a:defRPr>
                                      </a:pPr>
                                      <a:endParaRPr sz="1200" kern="0" dirty="0">
                                        <a:solidFill>
                                          <a:sysClr val="windowText" lastClr="000000"/>
                                        </a:solidFill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57" name="Shape 91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1807500" y="6066385"/>
                                      <a:ext cx="200782" cy="20077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wd2" y="hd2"/>
                                        </a:cxn>
                                        <a:cxn ang="5400000">
                                          <a:pos x="wd2" y="hd2"/>
                                        </a:cxn>
                                        <a:cxn ang="10800000">
                                          <a:pos x="wd2" y="hd2"/>
                                        </a:cxn>
                                        <a:cxn ang="16200000">
                                          <a:pos x="wd2" y="hd2"/>
                                        </a:cxn>
                                      </a:cxnLst>
                                      <a:rect l="0" t="0" r="r" b="b"/>
                                      <a:pathLst>
                                        <a:path w="19678" h="19678" extrusionOk="0">
                                          <a:moveTo>
                                            <a:pt x="16796" y="2882"/>
                                          </a:moveTo>
                                          <a:cubicBezTo>
                                            <a:pt x="20639" y="6724"/>
                                            <a:pt x="20639" y="12954"/>
                                            <a:pt x="16796" y="16796"/>
                                          </a:cubicBezTo>
                                          <a:cubicBezTo>
                                            <a:pt x="12954" y="20639"/>
                                            <a:pt x="6724" y="20639"/>
                                            <a:pt x="2882" y="16796"/>
                                          </a:cubicBezTo>
                                          <a:cubicBezTo>
                                            <a:pt x="-961" y="12954"/>
                                            <a:pt x="-961" y="6724"/>
                                            <a:pt x="2882" y="2882"/>
                                          </a:cubicBezTo>
                                          <a:cubicBezTo>
                                            <a:pt x="6724" y="-961"/>
                                            <a:pt x="12954" y="-961"/>
                                            <a:pt x="16796" y="288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BBB59"/>
                                    </a:solidFill>
                                    <a:ln w="12700" cap="flat">
                                      <a:noFill/>
                                      <a:miter lim="400000"/>
                                    </a:ln>
                                    <a:effectLst/>
                                  </p:spPr>
                                  <p:txBody>
                                    <a:bodyPr wrap="square" lIns="0" tIns="0" rIns="0" bIns="0" numCol="1" anchor="ctr">
                                      <a:noAutofit/>
                                    </a:bodyPr>
                                    <a:lstStyle/>
                                    <a:p>
                                      <a:pPr algn="ctr" defTabSz="609600">
                                        <a:defRPr sz="2400">
                                          <a:latin typeface="Calibri" panose="020F0502020204030204"/>
                                          <a:ea typeface="Calibri" panose="020F0502020204030204"/>
                                          <a:cs typeface="Calibri" panose="020F0502020204030204"/>
                                          <a:sym typeface="Calibri" panose="020F0502020204030204"/>
                                        </a:defRPr>
                                      </a:pPr>
                                      <a:endParaRPr sz="1200" kern="0" dirty="0">
                                        <a:solidFill>
                                          <a:sysClr val="windowText" lastClr="000000"/>
                                        </a:solidFill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58" name="Shape 93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3359780" y="8082519"/>
                                      <a:ext cx="200781" cy="2007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wd2" y="hd2"/>
                                        </a:cxn>
                                        <a:cxn ang="5400000">
                                          <a:pos x="wd2" y="hd2"/>
                                        </a:cxn>
                                        <a:cxn ang="10800000">
                                          <a:pos x="wd2" y="hd2"/>
                                        </a:cxn>
                                        <a:cxn ang="16200000">
                                          <a:pos x="wd2" y="hd2"/>
                                        </a:cxn>
                                      </a:cxnLst>
                                      <a:rect l="0" t="0" r="r" b="b"/>
                                      <a:pathLst>
                                        <a:path w="19679" h="19679" extrusionOk="0">
                                          <a:moveTo>
                                            <a:pt x="16796" y="2882"/>
                                          </a:moveTo>
                                          <a:cubicBezTo>
                                            <a:pt x="20639" y="6724"/>
                                            <a:pt x="20639" y="12954"/>
                                            <a:pt x="16796" y="16796"/>
                                          </a:cubicBezTo>
                                          <a:cubicBezTo>
                                            <a:pt x="12954" y="20639"/>
                                            <a:pt x="6724" y="20639"/>
                                            <a:pt x="2882" y="16796"/>
                                          </a:cubicBezTo>
                                          <a:cubicBezTo>
                                            <a:pt x="-961" y="12954"/>
                                            <a:pt x="-961" y="6724"/>
                                            <a:pt x="2882" y="2882"/>
                                          </a:cubicBezTo>
                                          <a:cubicBezTo>
                                            <a:pt x="6724" y="-961"/>
                                            <a:pt x="12954" y="-961"/>
                                            <a:pt x="16796" y="288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BBB59"/>
                                    </a:solidFill>
                                    <a:ln w="12700" cap="flat">
                                      <a:noFill/>
                                      <a:miter lim="400000"/>
                                    </a:ln>
                                    <a:effectLst/>
                                  </p:spPr>
                                  <p:txBody>
                                    <a:bodyPr wrap="square" lIns="0" tIns="0" rIns="0" bIns="0" numCol="1" anchor="ctr">
                                      <a:noAutofit/>
                                    </a:bodyPr>
                                    <a:lstStyle/>
                                    <a:p>
                                      <a:pPr algn="ctr" defTabSz="609600">
                                        <a:defRPr sz="2400">
                                          <a:latin typeface="Calibri" panose="020F0502020204030204"/>
                                          <a:ea typeface="Calibri" panose="020F0502020204030204"/>
                                          <a:cs typeface="Calibri" panose="020F0502020204030204"/>
                                          <a:sym typeface="Calibri" panose="020F0502020204030204"/>
                                        </a:defRPr>
                                      </a:pPr>
                                      <a:endParaRPr sz="1200" kern="0">
                                        <a:solidFill>
                                          <a:sysClr val="windowText" lastClr="000000"/>
                                        </a:solidFill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43" name="Shape 949"/>
                                  <p:cNvSpPr/>
                                  <p:nvPr/>
                                </p:nvSpPr>
                                <p:spPr>
                                  <a:xfrm>
                                    <a:off x="14254841" y="9717263"/>
                                    <a:ext cx="200781" cy="2007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9" h="19679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4" name="Shape 940"/>
                                  <p:cNvSpPr/>
                                  <p:nvPr/>
                                </p:nvSpPr>
                                <p:spPr>
                                  <a:xfrm>
                                    <a:off x="10832840" y="11130255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5" name="Shape 916"/>
                                  <p:cNvSpPr/>
                                  <p:nvPr/>
                                </p:nvSpPr>
                                <p:spPr>
                                  <a:xfrm>
                                    <a:off x="9419932" y="6721525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 dirty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6" name="Shape 916"/>
                                  <p:cNvSpPr/>
                                  <p:nvPr/>
                                </p:nvSpPr>
                                <p:spPr>
                                  <a:xfrm>
                                    <a:off x="9254836" y="8911345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 dirty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7" name="Shape 940"/>
                                  <p:cNvSpPr/>
                                  <p:nvPr/>
                                </p:nvSpPr>
                                <p:spPr>
                                  <a:xfrm>
                                    <a:off x="9080264" y="10647615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8" name="Shape 940"/>
                                  <p:cNvSpPr/>
                                  <p:nvPr/>
                                </p:nvSpPr>
                                <p:spPr>
                                  <a:xfrm>
                                    <a:off x="10370458" y="9918587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9" name="Shape 940"/>
                                  <p:cNvSpPr/>
                                  <p:nvPr/>
                                </p:nvSpPr>
                                <p:spPr>
                                  <a:xfrm>
                                    <a:off x="12136796" y="9409487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50" name="Shape 940"/>
                                  <p:cNvSpPr/>
                                  <p:nvPr/>
                                </p:nvSpPr>
                                <p:spPr>
                                  <a:xfrm>
                                    <a:off x="13030020" y="9138527"/>
                                    <a:ext cx="200782" cy="20077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8" h="19678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51" name="Shape 934"/>
                                  <p:cNvSpPr/>
                                  <p:nvPr/>
                                </p:nvSpPr>
                                <p:spPr>
                                  <a:xfrm>
                                    <a:off x="15635456" y="2355087"/>
                                    <a:ext cx="200781" cy="2007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9" h="19679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 dirty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52" name="Shape 934"/>
                                  <p:cNvSpPr/>
                                  <p:nvPr/>
                                </p:nvSpPr>
                                <p:spPr>
                                  <a:xfrm>
                                    <a:off x="14543256" y="2609087"/>
                                    <a:ext cx="200781" cy="2007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wd2" y="hd2"/>
                                      </a:cxn>
                                      <a:cxn ang="5400000">
                                        <a:pos x="wd2" y="hd2"/>
                                      </a:cxn>
                                      <a:cxn ang="10800000">
                                        <a:pos x="wd2" y="hd2"/>
                                      </a:cxn>
                                      <a:cxn ang="16200000">
                                        <a:pos x="wd2" y="hd2"/>
                                      </a:cxn>
                                    </a:cxnLst>
                                    <a:rect l="0" t="0" r="r" b="b"/>
                                    <a:pathLst>
                                      <a:path w="19679" h="19679" extrusionOk="0">
                                        <a:moveTo>
                                          <a:pt x="16796" y="2882"/>
                                        </a:moveTo>
                                        <a:cubicBezTo>
                                          <a:pt x="20639" y="6724"/>
                                          <a:pt x="20639" y="12954"/>
                                          <a:pt x="16796" y="16796"/>
                                        </a:cubicBezTo>
                                        <a:cubicBezTo>
                                          <a:pt x="12954" y="20639"/>
                                          <a:pt x="6724" y="20639"/>
                                          <a:pt x="2882" y="16796"/>
                                        </a:cubicBezTo>
                                        <a:cubicBezTo>
                                          <a:pt x="-961" y="12954"/>
                                          <a:pt x="-961" y="6724"/>
                                          <a:pt x="2882" y="2882"/>
                                        </a:cubicBezTo>
                                        <a:cubicBezTo>
                                          <a:pt x="6724" y="-961"/>
                                          <a:pt x="12954" y="-961"/>
                                          <a:pt x="16796" y="28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BBB59"/>
                                  </a:solidFill>
                                  <a:ln w="12700" cap="flat">
                                    <a:noFill/>
                                    <a:miter lim="400000"/>
                                  </a:ln>
                                  <a:effectLst/>
                                </p:spPr>
                                <p:txBody>
                                  <a:bodyPr wrap="square" lIns="0" tIns="0" rIns="0" bIns="0" numCol="1" anchor="ctr">
                                    <a:noAutofit/>
                                  </a:bodyPr>
                                  <a:lstStyle/>
                                  <a:p>
                                    <a:pPr algn="ctr" defTabSz="609600">
                                      <a:defRPr sz="2400">
                                        <a:latin typeface="Calibri" panose="020F0502020204030204"/>
                                        <a:ea typeface="Calibri" panose="020F0502020204030204"/>
                                        <a:cs typeface="Calibri" panose="020F0502020204030204"/>
                                        <a:sym typeface="Calibri" panose="020F0502020204030204"/>
                                      </a:defRPr>
                                    </a:pPr>
                                    <a:endParaRPr sz="1200" kern="0" dirty="0">
                                      <a:solidFill>
                                        <a:sysClr val="windowText" lastClr="000000"/>
                                      </a:solidFill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41" name="Shape 916"/>
                                <p:cNvSpPr/>
                                <p:nvPr/>
                              </p:nvSpPr>
                              <p:spPr>
                                <a:xfrm>
                                  <a:off x="14266687" y="5357721"/>
                                  <a:ext cx="200782" cy="20077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wd2" y="hd2"/>
                                    </a:cxn>
                                    <a:cxn ang="5400000">
                                      <a:pos x="wd2" y="hd2"/>
                                    </a:cxn>
                                    <a:cxn ang="10800000">
                                      <a:pos x="wd2" y="hd2"/>
                                    </a:cxn>
                                    <a:cxn ang="16200000">
                                      <a:pos x="wd2" y="hd2"/>
                                    </a:cxn>
                                  </a:cxnLst>
                                  <a:rect l="0" t="0" r="r" b="b"/>
                                  <a:pathLst>
                                    <a:path w="19678" h="19678" extrusionOk="0">
                                      <a:moveTo>
                                        <a:pt x="16796" y="2882"/>
                                      </a:moveTo>
                                      <a:cubicBezTo>
                                        <a:pt x="20639" y="6724"/>
                                        <a:pt x="20639" y="12954"/>
                                        <a:pt x="16796" y="16796"/>
                                      </a:cubicBezTo>
                                      <a:cubicBezTo>
                                        <a:pt x="12954" y="20639"/>
                                        <a:pt x="6724" y="20639"/>
                                        <a:pt x="2882" y="16796"/>
                                      </a:cubicBezTo>
                                      <a:cubicBezTo>
                                        <a:pt x="-961" y="12954"/>
                                        <a:pt x="-961" y="6724"/>
                                        <a:pt x="2882" y="2882"/>
                                      </a:cubicBezTo>
                                      <a:cubicBezTo>
                                        <a:pt x="6724" y="-961"/>
                                        <a:pt x="12954" y="-961"/>
                                        <a:pt x="16796" y="288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BB59"/>
                                </a:solidFill>
                                <a:ln w="12700" cap="flat">
                                  <a:noFill/>
                                  <a:miter lim="400000"/>
                                </a:ln>
                                <a:effectLst/>
                              </p:spPr>
                              <p:txBody>
                                <a:bodyPr wrap="square" lIns="0" tIns="0" rIns="0" bIns="0" numCol="1" anchor="ctr">
                                  <a:noAutofit/>
                                </a:bodyPr>
                                <a:lstStyle/>
                                <a:p>
                                  <a:pPr algn="ctr" defTabSz="609600">
                                    <a:defRPr sz="2400">
                                      <a:latin typeface="Calibri" panose="020F0502020204030204"/>
                                      <a:ea typeface="Calibri" panose="020F0502020204030204"/>
                                      <a:cs typeface="Calibri" panose="020F0502020204030204"/>
                                      <a:sym typeface="Calibri" panose="020F0502020204030204"/>
                                    </a:defRPr>
                                  </a:pPr>
                                  <a:endParaRPr sz="1200" kern="0" dirty="0">
                                    <a:solidFill>
                                      <a:sysClr val="windowText" lastClr="000000"/>
                                    </a:solidFill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30" name="组 329"/>
                            <p:cNvGrpSpPr/>
                            <p:nvPr/>
                          </p:nvGrpSpPr>
                          <p:grpSpPr>
                            <a:xfrm>
                              <a:off x="11873847" y="7121530"/>
                              <a:ext cx="916228" cy="848495"/>
                              <a:chOff x="11873847" y="7121530"/>
                              <a:chExt cx="916228" cy="848495"/>
                            </a:xfrm>
                          </p:grpSpPr>
                          <p:sp>
                            <p:nvSpPr>
                              <p:cNvPr id="331" name="Shape 931"/>
                              <p:cNvSpPr/>
                              <p:nvPr/>
                            </p:nvSpPr>
                            <p:spPr>
                              <a:xfrm>
                                <a:off x="11873847" y="7168095"/>
                                <a:ext cx="200781" cy="20078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9" h="19679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2" name="Shape 931"/>
                              <p:cNvSpPr/>
                              <p:nvPr/>
                            </p:nvSpPr>
                            <p:spPr>
                              <a:xfrm>
                                <a:off x="12347995" y="7769245"/>
                                <a:ext cx="200781" cy="20078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9" h="19679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3" name="Shape 931"/>
                              <p:cNvSpPr/>
                              <p:nvPr/>
                            </p:nvSpPr>
                            <p:spPr>
                              <a:xfrm>
                                <a:off x="12098222" y="7540639"/>
                                <a:ext cx="200781" cy="20078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9" h="19679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4" name="Shape 931"/>
                              <p:cNvSpPr/>
                              <p:nvPr/>
                            </p:nvSpPr>
                            <p:spPr>
                              <a:xfrm>
                                <a:off x="12589294" y="7121530"/>
                                <a:ext cx="200781" cy="20078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wd2" y="hd2"/>
                                  </a:cxn>
                                  <a:cxn ang="5400000">
                                    <a:pos x="wd2" y="hd2"/>
                                  </a:cxn>
                                  <a:cxn ang="10800000">
                                    <a:pos x="wd2" y="hd2"/>
                                  </a:cxn>
                                  <a:cxn ang="16200000">
                                    <a:pos x="wd2" y="hd2"/>
                                  </a:cxn>
                                </a:cxnLst>
                                <a:rect l="0" t="0" r="r" b="b"/>
                                <a:pathLst>
                                  <a:path w="19679" h="19679" extrusionOk="0">
                                    <a:moveTo>
                                      <a:pt x="16796" y="2882"/>
                                    </a:moveTo>
                                    <a:cubicBezTo>
                                      <a:pt x="20639" y="6724"/>
                                      <a:pt x="20639" y="12954"/>
                                      <a:pt x="16796" y="16796"/>
                                    </a:cubicBezTo>
                                    <a:cubicBezTo>
                                      <a:pt x="12954" y="20639"/>
                                      <a:pt x="6724" y="20639"/>
                                      <a:pt x="2882" y="16796"/>
                                    </a:cubicBezTo>
                                    <a:cubicBezTo>
                                      <a:pt x="-961" y="12954"/>
                                      <a:pt x="-961" y="6724"/>
                                      <a:pt x="2882" y="2882"/>
                                    </a:cubicBezTo>
                                    <a:cubicBezTo>
                                      <a:pt x="6724" y="-961"/>
                                      <a:pt x="12954" y="-961"/>
                                      <a:pt x="16796" y="288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BBB59"/>
                              </a:solidFill>
                              <a:ln w="12700" cap="flat">
                                <a:noFill/>
                                <a:miter lim="400000"/>
                              </a:ln>
                              <a:effectLst/>
                            </p:spPr>
                            <p:txBody>
                              <a:bodyPr wrap="square" lIns="0" tIns="0" rIns="0" bIns="0" numCol="1" anchor="ctr">
                                <a:noAutofit/>
                              </a:bodyPr>
                              <a:lstStyle/>
                              <a:p>
                                <a:pPr algn="ctr" defTabSz="609600">
                                  <a:defRPr sz="2400">
                                    <a:latin typeface="Calibri" panose="020F0502020204030204"/>
                                    <a:ea typeface="Calibri" panose="020F0502020204030204"/>
                                    <a:cs typeface="Calibri" panose="020F0502020204030204"/>
                                    <a:sym typeface="Calibri" panose="020F0502020204030204"/>
                                  </a:defRPr>
                                </a:pPr>
                                <a:endParaRPr sz="1200" kern="0">
                                  <a:solidFill>
                                    <a:sysClr val="windowText" lastClr="000000"/>
                                  </a:solidFill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24" name="Shape 931"/>
                          <p:cNvSpPr/>
                          <p:nvPr/>
                        </p:nvSpPr>
                        <p:spPr>
                          <a:xfrm>
                            <a:off x="12995694" y="6664330"/>
                            <a:ext cx="200781" cy="20078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19679" h="19679" extrusionOk="0">
                                <a:moveTo>
                                  <a:pt x="16796" y="2882"/>
                                </a:moveTo>
                                <a:cubicBezTo>
                                  <a:pt x="20639" y="6724"/>
                                  <a:pt x="20639" y="12954"/>
                                  <a:pt x="16796" y="16796"/>
                                </a:cubicBezTo>
                                <a:cubicBezTo>
                                  <a:pt x="12954" y="20639"/>
                                  <a:pt x="6724" y="20639"/>
                                  <a:pt x="2882" y="16796"/>
                                </a:cubicBezTo>
                                <a:cubicBezTo>
                                  <a:pt x="-961" y="12954"/>
                                  <a:pt x="-961" y="6724"/>
                                  <a:pt x="2882" y="2882"/>
                                </a:cubicBezTo>
                                <a:cubicBezTo>
                                  <a:pt x="6724" y="-961"/>
                                  <a:pt x="12954" y="-961"/>
                                  <a:pt x="16796" y="28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9BBB59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609600">
                              <a:defRPr sz="2400"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defRPr>
                            </a:pPr>
                            <a:endParaRPr sz="1200" kern="0">
                              <a:solidFill>
                                <a:sysClr val="windowText" lastClr="000000"/>
                              </a:solidFill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endParaRPr>
                          </a:p>
                        </p:txBody>
                      </p:sp>
                      <p:sp>
                        <p:nvSpPr>
                          <p:cNvPr id="325" name="Shape 931"/>
                          <p:cNvSpPr/>
                          <p:nvPr/>
                        </p:nvSpPr>
                        <p:spPr>
                          <a:xfrm>
                            <a:off x="13478294" y="6918330"/>
                            <a:ext cx="200781" cy="20078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19679" h="19679" extrusionOk="0">
                                <a:moveTo>
                                  <a:pt x="16796" y="2882"/>
                                </a:moveTo>
                                <a:cubicBezTo>
                                  <a:pt x="20639" y="6724"/>
                                  <a:pt x="20639" y="12954"/>
                                  <a:pt x="16796" y="16796"/>
                                </a:cubicBezTo>
                                <a:cubicBezTo>
                                  <a:pt x="12954" y="20639"/>
                                  <a:pt x="6724" y="20639"/>
                                  <a:pt x="2882" y="16796"/>
                                </a:cubicBezTo>
                                <a:cubicBezTo>
                                  <a:pt x="-961" y="12954"/>
                                  <a:pt x="-961" y="6724"/>
                                  <a:pt x="2882" y="2882"/>
                                </a:cubicBezTo>
                                <a:cubicBezTo>
                                  <a:pt x="6724" y="-961"/>
                                  <a:pt x="12954" y="-961"/>
                                  <a:pt x="16796" y="28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9BBB59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609600">
                              <a:defRPr sz="2400"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defRPr>
                            </a:pPr>
                            <a:endParaRPr sz="1200" kern="0">
                              <a:solidFill>
                                <a:sysClr val="windowText" lastClr="000000"/>
                              </a:solidFill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endParaRPr>
                          </a:p>
                        </p:txBody>
                      </p:sp>
                      <p:sp>
                        <p:nvSpPr>
                          <p:cNvPr id="326" name="Shape 931"/>
                          <p:cNvSpPr/>
                          <p:nvPr/>
                        </p:nvSpPr>
                        <p:spPr>
                          <a:xfrm>
                            <a:off x="13579894" y="6257930"/>
                            <a:ext cx="200781" cy="20078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19679" h="19679" extrusionOk="0">
                                <a:moveTo>
                                  <a:pt x="16796" y="2882"/>
                                </a:moveTo>
                                <a:cubicBezTo>
                                  <a:pt x="20639" y="6724"/>
                                  <a:pt x="20639" y="12954"/>
                                  <a:pt x="16796" y="16796"/>
                                </a:cubicBezTo>
                                <a:cubicBezTo>
                                  <a:pt x="12954" y="20639"/>
                                  <a:pt x="6724" y="20639"/>
                                  <a:pt x="2882" y="16796"/>
                                </a:cubicBezTo>
                                <a:cubicBezTo>
                                  <a:pt x="-961" y="12954"/>
                                  <a:pt x="-961" y="6724"/>
                                  <a:pt x="2882" y="2882"/>
                                </a:cubicBezTo>
                                <a:cubicBezTo>
                                  <a:pt x="6724" y="-961"/>
                                  <a:pt x="12954" y="-961"/>
                                  <a:pt x="16796" y="28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9BBB59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609600">
                              <a:defRPr sz="2400"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defRPr>
                            </a:pPr>
                            <a:endParaRPr sz="1200" kern="0">
                              <a:solidFill>
                                <a:sysClr val="windowText" lastClr="000000"/>
                              </a:solidFill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endParaRPr>
                          </a:p>
                        </p:txBody>
                      </p:sp>
                      <p:sp>
                        <p:nvSpPr>
                          <p:cNvPr id="327" name="Shape 931"/>
                          <p:cNvSpPr/>
                          <p:nvPr/>
                        </p:nvSpPr>
                        <p:spPr>
                          <a:xfrm>
                            <a:off x="13808494" y="6283330"/>
                            <a:ext cx="200781" cy="20078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19679" h="19679" extrusionOk="0">
                                <a:moveTo>
                                  <a:pt x="16796" y="2882"/>
                                </a:moveTo>
                                <a:cubicBezTo>
                                  <a:pt x="20639" y="6724"/>
                                  <a:pt x="20639" y="12954"/>
                                  <a:pt x="16796" y="16796"/>
                                </a:cubicBezTo>
                                <a:cubicBezTo>
                                  <a:pt x="12954" y="20639"/>
                                  <a:pt x="6724" y="20639"/>
                                  <a:pt x="2882" y="16796"/>
                                </a:cubicBezTo>
                                <a:cubicBezTo>
                                  <a:pt x="-961" y="12954"/>
                                  <a:pt x="-961" y="6724"/>
                                  <a:pt x="2882" y="2882"/>
                                </a:cubicBezTo>
                                <a:cubicBezTo>
                                  <a:pt x="6724" y="-961"/>
                                  <a:pt x="12954" y="-961"/>
                                  <a:pt x="16796" y="28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9BBB59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609600">
                              <a:defRPr sz="2400"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defRPr>
                            </a:pPr>
                            <a:endParaRPr sz="1200" kern="0" dirty="0">
                              <a:solidFill>
                                <a:sysClr val="windowText" lastClr="000000"/>
                              </a:solidFill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endParaRPr>
                          </a:p>
                        </p:txBody>
                      </p:sp>
                      <p:sp>
                        <p:nvSpPr>
                          <p:cNvPr id="328" name="Shape 931"/>
                          <p:cNvSpPr/>
                          <p:nvPr/>
                        </p:nvSpPr>
                        <p:spPr>
                          <a:xfrm>
                            <a:off x="14189494" y="5953130"/>
                            <a:ext cx="200781" cy="20078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19679" h="19679" extrusionOk="0">
                                <a:moveTo>
                                  <a:pt x="16796" y="2882"/>
                                </a:moveTo>
                                <a:cubicBezTo>
                                  <a:pt x="20639" y="6724"/>
                                  <a:pt x="20639" y="12954"/>
                                  <a:pt x="16796" y="16796"/>
                                </a:cubicBezTo>
                                <a:cubicBezTo>
                                  <a:pt x="12954" y="20639"/>
                                  <a:pt x="6724" y="20639"/>
                                  <a:pt x="2882" y="16796"/>
                                </a:cubicBezTo>
                                <a:cubicBezTo>
                                  <a:pt x="-961" y="12954"/>
                                  <a:pt x="-961" y="6724"/>
                                  <a:pt x="2882" y="2882"/>
                                </a:cubicBezTo>
                                <a:cubicBezTo>
                                  <a:pt x="6724" y="-961"/>
                                  <a:pt x="12954" y="-961"/>
                                  <a:pt x="16796" y="28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9BBB59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609600">
                              <a:defRPr sz="2400"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defRPr>
                            </a:pPr>
                            <a:endParaRPr sz="1200" kern="0">
                              <a:solidFill>
                                <a:sysClr val="windowText" lastClr="000000"/>
                              </a:solidFill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endParaRPr>
                          </a:p>
                        </p:txBody>
                      </p:sp>
                    </p:grpSp>
                    <p:sp>
                      <p:nvSpPr>
                        <p:cNvPr id="321" name="Shape 949"/>
                        <p:cNvSpPr/>
                        <p:nvPr/>
                      </p:nvSpPr>
                      <p:spPr>
                        <a:xfrm>
                          <a:off x="13823041" y="10479263"/>
                          <a:ext cx="200781" cy="20078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9679" h="19679" extrusionOk="0">
                              <a:moveTo>
                                <a:pt x="16796" y="2882"/>
                              </a:moveTo>
                              <a:cubicBezTo>
                                <a:pt x="20639" y="6724"/>
                                <a:pt x="20639" y="12954"/>
                                <a:pt x="16796" y="16796"/>
                              </a:cubicBezTo>
                              <a:cubicBezTo>
                                <a:pt x="12954" y="20639"/>
                                <a:pt x="6724" y="20639"/>
                                <a:pt x="2882" y="16796"/>
                              </a:cubicBezTo>
                              <a:cubicBezTo>
                                <a:pt x="-961" y="12954"/>
                                <a:pt x="-961" y="6724"/>
                                <a:pt x="2882" y="2882"/>
                              </a:cubicBezTo>
                              <a:cubicBezTo>
                                <a:pt x="6724" y="-961"/>
                                <a:pt x="12954" y="-961"/>
                                <a:pt x="16796" y="28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BBB59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609600">
                            <a:defRPr sz="2400"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defRPr>
                          </a:pPr>
                          <a:endParaRPr sz="1200" kern="0" dirty="0">
                            <a:solidFill>
                              <a:sysClr val="windowText" lastClr="000000"/>
                            </a:solidFill>
                            <a:latin typeface="Calibri" panose="020F0502020204030204"/>
                            <a:ea typeface="Calibri" panose="020F0502020204030204"/>
                            <a:cs typeface="Calibri" panose="020F0502020204030204"/>
                            <a:sym typeface="Calibri" panose="020F0502020204030204"/>
                          </a:endParaRPr>
                        </a:p>
                      </p:txBody>
                    </p:sp>
                    <p:sp>
                      <p:nvSpPr>
                        <p:cNvPr id="322" name="Shape 949"/>
                        <p:cNvSpPr/>
                        <p:nvPr/>
                      </p:nvSpPr>
                      <p:spPr>
                        <a:xfrm>
                          <a:off x="13442041" y="10860263"/>
                          <a:ext cx="200781" cy="20078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9679" h="19679" extrusionOk="0">
                              <a:moveTo>
                                <a:pt x="16796" y="2882"/>
                              </a:moveTo>
                              <a:cubicBezTo>
                                <a:pt x="20639" y="6724"/>
                                <a:pt x="20639" y="12954"/>
                                <a:pt x="16796" y="16796"/>
                              </a:cubicBezTo>
                              <a:cubicBezTo>
                                <a:pt x="12954" y="20639"/>
                                <a:pt x="6724" y="20639"/>
                                <a:pt x="2882" y="16796"/>
                              </a:cubicBezTo>
                              <a:cubicBezTo>
                                <a:pt x="-961" y="12954"/>
                                <a:pt x="-961" y="6724"/>
                                <a:pt x="2882" y="2882"/>
                              </a:cubicBezTo>
                              <a:cubicBezTo>
                                <a:pt x="6724" y="-961"/>
                                <a:pt x="12954" y="-961"/>
                                <a:pt x="16796" y="28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BBB59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609600">
                            <a:defRPr sz="2400"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defRPr>
                          </a:pPr>
                          <a:endParaRPr sz="1200" kern="0" dirty="0">
                            <a:solidFill>
                              <a:sysClr val="windowText" lastClr="000000"/>
                            </a:solidFill>
                            <a:latin typeface="Calibri" panose="020F0502020204030204"/>
                            <a:ea typeface="Calibri" panose="020F0502020204030204"/>
                            <a:cs typeface="Calibri" panose="020F0502020204030204"/>
                            <a:sym typeface="Calibri" panose="020F0502020204030204"/>
                          </a:endParaRPr>
                        </a:p>
                      </p:txBody>
                    </p:sp>
                  </p:grpSp>
                  <p:sp>
                    <p:nvSpPr>
                      <p:cNvPr id="318" name="Shape 916"/>
                      <p:cNvSpPr/>
                      <p:nvPr/>
                    </p:nvSpPr>
                    <p:spPr>
                      <a:xfrm>
                        <a:off x="12638776" y="5583785"/>
                        <a:ext cx="200782" cy="20077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8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9BBB59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609600">
                          <a:defRPr sz="2400">
                            <a:latin typeface="Calibri" panose="020F0502020204030204"/>
                            <a:ea typeface="Calibri" panose="020F0502020204030204"/>
                            <a:cs typeface="Calibri" panose="020F0502020204030204"/>
                            <a:sym typeface="Calibri" panose="020F0502020204030204"/>
                          </a:defRPr>
                        </a:pPr>
                        <a:endParaRPr sz="1200" kern="0" dirty="0">
                          <a:solidFill>
                            <a:sysClr val="windowText" lastClr="000000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endParaRPr>
                      </a:p>
                    </p:txBody>
                  </p:sp>
                  <p:sp>
                    <p:nvSpPr>
                      <p:cNvPr id="319" name="Shape 916"/>
                      <p:cNvSpPr/>
                      <p:nvPr/>
                    </p:nvSpPr>
                    <p:spPr>
                      <a:xfrm>
                        <a:off x="11223300" y="5177385"/>
                        <a:ext cx="200782" cy="20077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8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9BBB59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609600">
                          <a:defRPr sz="2400">
                            <a:latin typeface="Calibri" panose="020F0502020204030204"/>
                            <a:ea typeface="Calibri" panose="020F0502020204030204"/>
                            <a:cs typeface="Calibri" panose="020F0502020204030204"/>
                            <a:sym typeface="Calibri" panose="020F0502020204030204"/>
                          </a:defRPr>
                        </a:pPr>
                        <a:endParaRPr sz="1200" kern="0" dirty="0">
                          <a:solidFill>
                            <a:sysClr val="windowText" lastClr="000000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316" name="Shape 916"/>
                    <p:cNvSpPr/>
                    <p:nvPr/>
                  </p:nvSpPr>
                  <p:spPr>
                    <a:xfrm>
                      <a:off x="11959900" y="5329785"/>
                      <a:ext cx="200782" cy="20077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8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9BBB5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609600">
                        <a:defRPr sz="24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defRPr>
                      </a:pPr>
                      <a:endParaRPr sz="1200" kern="0" dirty="0">
                        <a:solidFill>
                          <a:sysClr val="windowText" lastClr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</p:grpSp>
              <p:sp>
                <p:nvSpPr>
                  <p:cNvPr id="311" name="Shape 916"/>
                  <p:cNvSpPr/>
                  <p:nvPr/>
                </p:nvSpPr>
                <p:spPr>
                  <a:xfrm>
                    <a:off x="10791500" y="5177385"/>
                    <a:ext cx="200782" cy="20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8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BBB5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609600">
                      <a:defRPr sz="24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defRPr>
                    </a:pPr>
                    <a:endParaRPr sz="1200" kern="0" dirty="0">
                      <a:solidFill>
                        <a:sysClr val="windowText" lastClr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2" name="Shape 916"/>
                  <p:cNvSpPr/>
                  <p:nvPr/>
                </p:nvSpPr>
                <p:spPr>
                  <a:xfrm>
                    <a:off x="5508332" y="3698925"/>
                    <a:ext cx="200782" cy="20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8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BBB5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609600">
                      <a:defRPr sz="24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defRPr>
                    </a:pPr>
                    <a:endParaRPr sz="1200" kern="0" dirty="0">
                      <a:solidFill>
                        <a:sysClr val="windowText" lastClr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3" name="Shape 916"/>
                  <p:cNvSpPr/>
                  <p:nvPr/>
                </p:nvSpPr>
                <p:spPr>
                  <a:xfrm>
                    <a:off x="3654132" y="4537125"/>
                    <a:ext cx="200782" cy="20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8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BBB5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609600">
                      <a:defRPr sz="24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defRPr>
                    </a:pPr>
                    <a:endParaRPr sz="1200" kern="0" dirty="0">
                      <a:solidFill>
                        <a:sysClr val="windowText" lastClr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4" name="Shape 916"/>
                  <p:cNvSpPr/>
                  <p:nvPr/>
                </p:nvSpPr>
                <p:spPr>
                  <a:xfrm>
                    <a:off x="8657932" y="6797725"/>
                    <a:ext cx="200782" cy="20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8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BBB5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609600">
                      <a:defRPr sz="24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defRPr>
                    </a:pPr>
                    <a:endParaRPr sz="1200" kern="0" dirty="0">
                      <a:solidFill>
                        <a:sysClr val="windowText" lastClr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180" name="Group 952"/>
            <p:cNvGrpSpPr/>
            <p:nvPr/>
          </p:nvGrpSpPr>
          <p:grpSpPr>
            <a:xfrm>
              <a:off x="10324815" y="6267809"/>
              <a:ext cx="4531864" cy="5139426"/>
              <a:chOff x="301571" y="180383"/>
              <a:chExt cx="4531863" cy="5139424"/>
            </a:xfrm>
            <a:solidFill>
              <a:schemeClr val="accent3"/>
            </a:solidFill>
          </p:grpSpPr>
          <p:sp>
            <p:nvSpPr>
              <p:cNvPr id="181" name="Shape 910"/>
              <p:cNvSpPr/>
              <p:nvPr/>
            </p:nvSpPr>
            <p:spPr>
              <a:xfrm>
                <a:off x="4258310" y="2386790"/>
                <a:ext cx="200781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2" name="Shape 913"/>
              <p:cNvSpPr/>
              <p:nvPr/>
            </p:nvSpPr>
            <p:spPr>
              <a:xfrm>
                <a:off x="3280410" y="180384"/>
                <a:ext cx="200781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rgbClr val="E46C0A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3" name="Shape 916"/>
              <p:cNvSpPr/>
              <p:nvPr/>
            </p:nvSpPr>
            <p:spPr>
              <a:xfrm>
                <a:off x="4105910" y="180383"/>
                <a:ext cx="200783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rgbClr val="E46C0A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4" name="Shape 919"/>
              <p:cNvSpPr/>
              <p:nvPr/>
            </p:nvSpPr>
            <p:spPr>
              <a:xfrm>
                <a:off x="4632652" y="1983785"/>
                <a:ext cx="200782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6" name="Shape 922"/>
              <p:cNvSpPr/>
              <p:nvPr/>
            </p:nvSpPr>
            <p:spPr>
              <a:xfrm>
                <a:off x="4336139" y="2226377"/>
                <a:ext cx="200781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7" name="Shape 925"/>
              <p:cNvSpPr/>
              <p:nvPr/>
            </p:nvSpPr>
            <p:spPr>
              <a:xfrm>
                <a:off x="4420217" y="2428670"/>
                <a:ext cx="200781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8" name="Shape 928"/>
              <p:cNvSpPr/>
              <p:nvPr/>
            </p:nvSpPr>
            <p:spPr>
              <a:xfrm>
                <a:off x="4259938" y="1905569"/>
                <a:ext cx="200783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9" name="Shape 931"/>
              <p:cNvSpPr/>
              <p:nvPr/>
            </p:nvSpPr>
            <p:spPr>
              <a:xfrm>
                <a:off x="3838617" y="1854768"/>
                <a:ext cx="200781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0" name="Shape 934"/>
              <p:cNvSpPr/>
              <p:nvPr/>
            </p:nvSpPr>
            <p:spPr>
              <a:xfrm>
                <a:off x="2244670" y="1064615"/>
                <a:ext cx="200781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1" name="Shape 937"/>
              <p:cNvSpPr/>
              <p:nvPr/>
            </p:nvSpPr>
            <p:spPr>
              <a:xfrm>
                <a:off x="301571" y="2926721"/>
                <a:ext cx="200782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4" name="Shape 940"/>
              <p:cNvSpPr/>
              <p:nvPr/>
            </p:nvSpPr>
            <p:spPr>
              <a:xfrm>
                <a:off x="2562172" y="4890428"/>
                <a:ext cx="200782" cy="2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5" name="Shape 943"/>
              <p:cNvSpPr/>
              <p:nvPr/>
            </p:nvSpPr>
            <p:spPr>
              <a:xfrm>
                <a:off x="2526867" y="5119027"/>
                <a:ext cx="200781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6" name="Shape 946"/>
              <p:cNvSpPr/>
              <p:nvPr/>
            </p:nvSpPr>
            <p:spPr>
              <a:xfrm>
                <a:off x="3712245" y="4237489"/>
                <a:ext cx="200781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7" name="Shape 949"/>
              <p:cNvSpPr/>
              <p:nvPr/>
            </p:nvSpPr>
            <p:spPr>
              <a:xfrm>
                <a:off x="4026280" y="3953716"/>
                <a:ext cx="200781" cy="20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16" name="组 415"/>
          <p:cNvGrpSpPr/>
          <p:nvPr/>
        </p:nvGrpSpPr>
        <p:grpSpPr>
          <a:xfrm>
            <a:off x="9588351" y="4236720"/>
            <a:ext cx="1506948" cy="1927104"/>
            <a:chOff x="2213608" y="8473440"/>
            <a:chExt cx="3013896" cy="3854207"/>
          </a:xfrm>
        </p:grpSpPr>
        <p:sp>
          <p:nvSpPr>
            <p:cNvPr id="417" name="Shape 966"/>
            <p:cNvSpPr/>
            <p:nvPr/>
          </p:nvSpPr>
          <p:spPr>
            <a:xfrm>
              <a:off x="2213608" y="8473440"/>
              <a:ext cx="1708156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 dirty="0"/>
                <a:t>次日达覆盖城市</a:t>
              </a:r>
              <a:endParaRPr sz="900" kern="0" dirty="0"/>
            </a:p>
          </p:txBody>
        </p:sp>
        <p:sp>
          <p:nvSpPr>
            <p:cNvPr id="418" name="Shape 967"/>
            <p:cNvSpPr/>
            <p:nvPr/>
          </p:nvSpPr>
          <p:spPr>
            <a:xfrm flipV="1">
              <a:off x="2707638" y="9451085"/>
              <a:ext cx="2" cy="2491378"/>
            </a:xfrm>
            <a:prstGeom prst="line">
              <a:avLst/>
            </a:prstGeom>
            <a:noFill/>
            <a:ln w="25400" cap="flat">
              <a:solidFill>
                <a:srgbClr val="FFFFFF">
                  <a:alpha val="11721"/>
                </a:srgbClr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defRPr sz="1200"/>
              </a:pPr>
              <a:endParaRPr sz="600" kern="0">
                <a:solidFill>
                  <a:sysClr val="windowText" lastClr="000000"/>
                </a:solidFill>
                <a:sym typeface="Helvetica"/>
              </a:endParaRPr>
            </a:p>
          </p:txBody>
        </p:sp>
        <p:sp>
          <p:nvSpPr>
            <p:cNvPr id="419" name="Shape 968"/>
            <p:cNvSpPr/>
            <p:nvPr/>
          </p:nvSpPr>
          <p:spPr>
            <a:xfrm>
              <a:off x="2228850" y="9351442"/>
              <a:ext cx="36163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60</a:t>
              </a:r>
              <a:endParaRPr sz="900" kern="0"/>
            </a:p>
          </p:txBody>
        </p:sp>
        <p:sp>
          <p:nvSpPr>
            <p:cNvPr id="420" name="Shape 969"/>
            <p:cNvSpPr/>
            <p:nvPr/>
          </p:nvSpPr>
          <p:spPr>
            <a:xfrm>
              <a:off x="2228848" y="9732444"/>
              <a:ext cx="36163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50</a:t>
              </a:r>
              <a:endParaRPr sz="900" kern="0"/>
            </a:p>
          </p:txBody>
        </p:sp>
        <p:sp>
          <p:nvSpPr>
            <p:cNvPr id="421" name="Shape 970"/>
            <p:cNvSpPr/>
            <p:nvPr/>
          </p:nvSpPr>
          <p:spPr>
            <a:xfrm>
              <a:off x="2228848" y="10113444"/>
              <a:ext cx="36163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40</a:t>
              </a:r>
              <a:endParaRPr sz="900" kern="0"/>
            </a:p>
          </p:txBody>
        </p:sp>
        <p:sp>
          <p:nvSpPr>
            <p:cNvPr id="422" name="Shape 971"/>
            <p:cNvSpPr/>
            <p:nvPr/>
          </p:nvSpPr>
          <p:spPr>
            <a:xfrm>
              <a:off x="2228848" y="10494443"/>
              <a:ext cx="36163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30</a:t>
              </a:r>
              <a:endParaRPr sz="900" kern="0"/>
            </a:p>
          </p:txBody>
        </p:sp>
        <p:sp>
          <p:nvSpPr>
            <p:cNvPr id="423" name="Shape 972"/>
            <p:cNvSpPr/>
            <p:nvPr/>
          </p:nvSpPr>
          <p:spPr>
            <a:xfrm>
              <a:off x="2228848" y="10875443"/>
              <a:ext cx="36163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20</a:t>
              </a:r>
              <a:endParaRPr sz="900" kern="0"/>
            </a:p>
          </p:txBody>
        </p:sp>
        <p:sp>
          <p:nvSpPr>
            <p:cNvPr id="424" name="Shape 973"/>
            <p:cNvSpPr/>
            <p:nvPr/>
          </p:nvSpPr>
          <p:spPr>
            <a:xfrm>
              <a:off x="2228848" y="11256443"/>
              <a:ext cx="36163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10</a:t>
              </a:r>
              <a:endParaRPr sz="900" kern="0"/>
            </a:p>
          </p:txBody>
        </p:sp>
        <p:sp>
          <p:nvSpPr>
            <p:cNvPr id="425" name="Shape 974"/>
            <p:cNvSpPr/>
            <p:nvPr/>
          </p:nvSpPr>
          <p:spPr>
            <a:xfrm>
              <a:off x="2368548" y="11637443"/>
              <a:ext cx="226982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/>
                <a:t>0</a:t>
              </a:r>
              <a:endParaRPr sz="900" kern="0"/>
            </a:p>
          </p:txBody>
        </p:sp>
        <p:sp>
          <p:nvSpPr>
            <p:cNvPr id="426" name="Shape 975"/>
            <p:cNvSpPr/>
            <p:nvPr/>
          </p:nvSpPr>
          <p:spPr>
            <a:xfrm>
              <a:off x="2697294" y="11967609"/>
              <a:ext cx="2530210" cy="2"/>
            </a:xfrm>
            <a:prstGeom prst="line">
              <a:avLst/>
            </a:prstGeom>
            <a:noFill/>
            <a:ln w="25400" cap="flat">
              <a:solidFill>
                <a:srgbClr val="FFFFFF">
                  <a:alpha val="11721"/>
                </a:srgbClr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defRPr sz="1200"/>
              </a:pPr>
              <a:endParaRPr sz="600" kern="0">
                <a:solidFill>
                  <a:sysClr val="windowText" lastClr="000000"/>
                </a:solidFill>
                <a:sym typeface="Helvetica"/>
              </a:endParaRPr>
            </a:p>
          </p:txBody>
        </p:sp>
        <p:grpSp>
          <p:nvGrpSpPr>
            <p:cNvPr id="427" name="Group 978"/>
            <p:cNvGrpSpPr/>
            <p:nvPr/>
          </p:nvGrpSpPr>
          <p:grpSpPr>
            <a:xfrm>
              <a:off x="2991934" y="11348068"/>
              <a:ext cx="402045" cy="612540"/>
              <a:chOff x="0" y="0"/>
              <a:chExt cx="402043" cy="612538"/>
            </a:xfrm>
          </p:grpSpPr>
          <p:sp>
            <p:nvSpPr>
              <p:cNvPr id="437" name="Shape 976"/>
              <p:cNvSpPr/>
              <p:nvPr/>
            </p:nvSpPr>
            <p:spPr>
              <a:xfrm>
                <a:off x="0" y="0"/>
                <a:ext cx="402043" cy="612538"/>
              </a:xfrm>
              <a:prstGeom prst="rect">
                <a:avLst/>
              </a:prstGeom>
              <a:solidFill>
                <a:srgbClr val="C0504D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609600">
                  <a:defRPr sz="1800"/>
                </a:pPr>
                <a:endParaRPr sz="900" kern="0">
                  <a:solidFill>
                    <a:sysClr val="windowText" lastClr="000000"/>
                  </a:solidFill>
                  <a:sym typeface="Helvetica"/>
                </a:endParaRPr>
              </a:p>
            </p:txBody>
          </p:sp>
          <p:sp>
            <p:nvSpPr>
              <p:cNvPr id="438" name="Shape 977"/>
              <p:cNvSpPr/>
              <p:nvPr/>
            </p:nvSpPr>
            <p:spPr>
              <a:xfrm>
                <a:off x="0" y="0"/>
                <a:ext cx="402043" cy="276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 defTabSz="609600">
                  <a:defRPr sz="1800">
                    <a:solidFill>
                      <a:srgbClr val="000000"/>
                    </a:solidFill>
                  </a:defRPr>
                </a:pPr>
                <a:r>
                  <a:rPr sz="900" kern="0">
                    <a:sym typeface="Helvetica"/>
                  </a:rPr>
                  <a:t>11</a:t>
                </a:r>
                <a:endParaRPr sz="900" kern="0">
                  <a:sym typeface="Helvetica"/>
                </a:endParaRPr>
              </a:p>
            </p:txBody>
          </p:sp>
        </p:grpSp>
        <p:sp>
          <p:nvSpPr>
            <p:cNvPr id="428" name="Shape 979"/>
            <p:cNvSpPr/>
            <p:nvPr/>
          </p:nvSpPr>
          <p:spPr>
            <a:xfrm>
              <a:off x="2845662" y="11958319"/>
              <a:ext cx="60529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>
                  <a:sym typeface="Helvetica"/>
                </a:rPr>
                <a:t>2013</a:t>
              </a:r>
              <a:endParaRPr sz="900" kern="0">
                <a:sym typeface="Helvetica"/>
              </a:endParaRPr>
            </a:p>
          </p:txBody>
        </p:sp>
        <p:grpSp>
          <p:nvGrpSpPr>
            <p:cNvPr id="429" name="Group 982"/>
            <p:cNvGrpSpPr/>
            <p:nvPr/>
          </p:nvGrpSpPr>
          <p:grpSpPr>
            <a:xfrm>
              <a:off x="3715834" y="10572629"/>
              <a:ext cx="402045" cy="1387979"/>
              <a:chOff x="0" y="-1"/>
              <a:chExt cx="402043" cy="1387978"/>
            </a:xfrm>
          </p:grpSpPr>
          <p:sp>
            <p:nvSpPr>
              <p:cNvPr id="435" name="Shape 980"/>
              <p:cNvSpPr/>
              <p:nvPr/>
            </p:nvSpPr>
            <p:spPr>
              <a:xfrm>
                <a:off x="0" y="-1"/>
                <a:ext cx="402043" cy="1387978"/>
              </a:xfrm>
              <a:prstGeom prst="rect">
                <a:avLst/>
              </a:prstGeom>
              <a:solidFill>
                <a:srgbClr val="9A403E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609600">
                  <a:defRPr sz="1800"/>
                </a:pPr>
                <a:endParaRPr sz="900" kern="0">
                  <a:solidFill>
                    <a:sysClr val="windowText" lastClr="000000"/>
                  </a:solidFill>
                  <a:sym typeface="Helvetica"/>
                </a:endParaRPr>
              </a:p>
            </p:txBody>
          </p:sp>
          <p:sp>
            <p:nvSpPr>
              <p:cNvPr id="436" name="Shape 981"/>
              <p:cNvSpPr/>
              <p:nvPr/>
            </p:nvSpPr>
            <p:spPr>
              <a:xfrm>
                <a:off x="0" y="-1"/>
                <a:ext cx="402043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 defTabSz="609600">
                  <a:defRPr sz="1800">
                    <a:solidFill>
                      <a:srgbClr val="000000"/>
                    </a:solidFill>
                  </a:defRPr>
                </a:pPr>
                <a:r>
                  <a:rPr sz="900" kern="0">
                    <a:sym typeface="Helvetica"/>
                  </a:rPr>
                  <a:t>34</a:t>
                </a:r>
                <a:endParaRPr sz="900" kern="0">
                  <a:sym typeface="Helvetica"/>
                </a:endParaRPr>
              </a:p>
            </p:txBody>
          </p:sp>
        </p:grpSp>
        <p:grpSp>
          <p:nvGrpSpPr>
            <p:cNvPr id="430" name="Group 985"/>
            <p:cNvGrpSpPr/>
            <p:nvPr/>
          </p:nvGrpSpPr>
          <p:grpSpPr>
            <a:xfrm>
              <a:off x="4477835" y="9906000"/>
              <a:ext cx="402045" cy="2054608"/>
              <a:chOff x="0" y="0"/>
              <a:chExt cx="402043" cy="2054606"/>
            </a:xfrm>
          </p:grpSpPr>
          <p:sp>
            <p:nvSpPr>
              <p:cNvPr id="433" name="Shape 983"/>
              <p:cNvSpPr/>
              <p:nvPr/>
            </p:nvSpPr>
            <p:spPr>
              <a:xfrm>
                <a:off x="0" y="0"/>
                <a:ext cx="402043" cy="2054606"/>
              </a:xfrm>
              <a:prstGeom prst="rect">
                <a:avLst/>
              </a:prstGeom>
              <a:solidFill>
                <a:srgbClr val="4F81BD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609600">
                  <a:defRPr sz="1800"/>
                </a:pPr>
                <a:endParaRPr sz="900" kern="0">
                  <a:solidFill>
                    <a:sysClr val="windowText" lastClr="000000"/>
                  </a:solidFill>
                  <a:sym typeface="Helvetica"/>
                </a:endParaRPr>
              </a:p>
            </p:txBody>
          </p:sp>
          <p:sp>
            <p:nvSpPr>
              <p:cNvPr id="434" name="Shape 984"/>
              <p:cNvSpPr/>
              <p:nvPr/>
            </p:nvSpPr>
            <p:spPr>
              <a:xfrm>
                <a:off x="0" y="0"/>
                <a:ext cx="402043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 defTabSz="609600">
                  <a:defRPr sz="1800">
                    <a:solidFill>
                      <a:srgbClr val="000000"/>
                    </a:solidFill>
                  </a:defRPr>
                </a:pPr>
                <a:r>
                  <a:rPr sz="900" kern="0">
                    <a:sym typeface="Helvetica"/>
                  </a:rPr>
                  <a:t>50</a:t>
                </a:r>
                <a:endParaRPr sz="900" kern="0">
                  <a:sym typeface="Helvetica"/>
                </a:endParaRPr>
              </a:p>
            </p:txBody>
          </p:sp>
        </p:grpSp>
        <p:sp>
          <p:nvSpPr>
            <p:cNvPr id="431" name="Shape 986"/>
            <p:cNvSpPr/>
            <p:nvPr/>
          </p:nvSpPr>
          <p:spPr>
            <a:xfrm>
              <a:off x="3594960" y="11958319"/>
              <a:ext cx="60529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>
                  <a:sym typeface="Helvetica"/>
                </a:rPr>
                <a:t>2014</a:t>
              </a:r>
              <a:endParaRPr sz="900" kern="0">
                <a:sym typeface="Helvetica"/>
              </a:endParaRPr>
            </a:p>
          </p:txBody>
        </p:sp>
        <p:sp>
          <p:nvSpPr>
            <p:cNvPr id="432" name="Shape 987"/>
            <p:cNvSpPr/>
            <p:nvPr/>
          </p:nvSpPr>
          <p:spPr>
            <a:xfrm>
              <a:off x="4344262" y="11958319"/>
              <a:ext cx="60529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 defTabSz="609600">
                <a:defRPr sz="1800">
                  <a:solidFill>
                    <a:srgbClr val="000000"/>
                  </a:solidFill>
                </a:defRPr>
              </a:pPr>
              <a:r>
                <a:rPr sz="900" kern="0">
                  <a:sym typeface="Helvetica"/>
                </a:rPr>
                <a:t>2015</a:t>
              </a:r>
              <a:endParaRPr sz="900" kern="0">
                <a:sym typeface="Helvetica"/>
              </a:endParaRPr>
            </a:p>
          </p:txBody>
        </p:sp>
      </p:grpSp>
      <p:grpSp>
        <p:nvGrpSpPr>
          <p:cNvPr id="208" name="组 207"/>
          <p:cNvGrpSpPr/>
          <p:nvPr/>
        </p:nvGrpSpPr>
        <p:grpSpPr>
          <a:xfrm>
            <a:off x="4592398" y="1910246"/>
            <a:ext cx="3120993" cy="3854726"/>
            <a:chOff x="14647491" y="3874592"/>
            <a:chExt cx="6241986" cy="7709451"/>
          </a:xfrm>
        </p:grpSpPr>
        <p:grpSp>
          <p:nvGrpSpPr>
            <p:cNvPr id="209" name="组 208"/>
            <p:cNvGrpSpPr/>
            <p:nvPr/>
          </p:nvGrpSpPr>
          <p:grpSpPr>
            <a:xfrm>
              <a:off x="17551836" y="10943548"/>
              <a:ext cx="433700" cy="433697"/>
              <a:chOff x="23115269" y="5599587"/>
              <a:chExt cx="433700" cy="433697"/>
            </a:xfrm>
          </p:grpSpPr>
          <p:sp>
            <p:nvSpPr>
              <p:cNvPr id="247" name="Shape 885"/>
              <p:cNvSpPr/>
              <p:nvPr/>
            </p:nvSpPr>
            <p:spPr>
              <a:xfrm>
                <a:off x="23115269" y="5599587"/>
                <a:ext cx="433700" cy="433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60960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200" kern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pic>
            <p:nvPicPr>
              <p:cNvPr id="248" name="image83.pn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166069" y="5629554"/>
                <a:ext cx="328259" cy="316964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grpSp>
          <p:nvGrpSpPr>
            <p:cNvPr id="210" name="组 209"/>
            <p:cNvGrpSpPr/>
            <p:nvPr/>
          </p:nvGrpSpPr>
          <p:grpSpPr>
            <a:xfrm>
              <a:off x="14647491" y="3874592"/>
              <a:ext cx="6241986" cy="7709451"/>
              <a:chOff x="14647491" y="3874592"/>
              <a:chExt cx="6241986" cy="7709451"/>
            </a:xfrm>
          </p:grpSpPr>
          <p:grpSp>
            <p:nvGrpSpPr>
              <p:cNvPr id="211" name="组 210"/>
              <p:cNvGrpSpPr/>
              <p:nvPr/>
            </p:nvGrpSpPr>
            <p:grpSpPr>
              <a:xfrm>
                <a:off x="14647491" y="3874592"/>
                <a:ext cx="6241986" cy="7709451"/>
                <a:chOff x="14647491" y="3874592"/>
                <a:chExt cx="6241986" cy="7709451"/>
              </a:xfrm>
            </p:grpSpPr>
            <p:grpSp>
              <p:nvGrpSpPr>
                <p:cNvPr id="215" name="组 214"/>
                <p:cNvGrpSpPr/>
                <p:nvPr/>
              </p:nvGrpSpPr>
              <p:grpSpPr>
                <a:xfrm>
                  <a:off x="14647491" y="3874592"/>
                  <a:ext cx="6241986" cy="7709451"/>
                  <a:chOff x="14647491" y="3874592"/>
                  <a:chExt cx="6241986" cy="7709451"/>
                </a:xfrm>
              </p:grpSpPr>
              <p:grpSp>
                <p:nvGrpSpPr>
                  <p:cNvPr id="219" name="组 218"/>
                  <p:cNvGrpSpPr/>
                  <p:nvPr/>
                </p:nvGrpSpPr>
                <p:grpSpPr>
                  <a:xfrm>
                    <a:off x="14647491" y="3874592"/>
                    <a:ext cx="6241986" cy="7709451"/>
                    <a:chOff x="14647491" y="3874592"/>
                    <a:chExt cx="6241986" cy="7709451"/>
                  </a:xfrm>
                </p:grpSpPr>
                <p:grpSp>
                  <p:nvGrpSpPr>
                    <p:cNvPr id="223" name="组 222"/>
                    <p:cNvGrpSpPr/>
                    <p:nvPr/>
                  </p:nvGrpSpPr>
                  <p:grpSpPr>
                    <a:xfrm>
                      <a:off x="14680297" y="8508487"/>
                      <a:ext cx="433700" cy="433697"/>
                      <a:chOff x="23115269" y="5599587"/>
                      <a:chExt cx="433700" cy="433697"/>
                    </a:xfrm>
                  </p:grpSpPr>
                  <p:sp>
                    <p:nvSpPr>
                      <p:cNvPr id="245" name="Shape 885"/>
                      <p:cNvSpPr/>
                      <p:nvPr/>
                    </p:nvSpPr>
                    <p:spPr>
                      <a:xfrm>
                        <a:off x="23115269" y="5599587"/>
                        <a:ext cx="433700" cy="43369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FF663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609600">
                          <a:defRPr sz="2400">
                            <a:latin typeface="Calibri" panose="020F0502020204030204"/>
                            <a:ea typeface="Calibri" panose="020F0502020204030204"/>
                            <a:cs typeface="Calibri" panose="020F0502020204030204"/>
                            <a:sym typeface="Calibri" panose="020F0502020204030204"/>
                          </a:defRPr>
                        </a:pPr>
                        <a:endParaRPr sz="1200" kern="0">
                          <a:solidFill>
                            <a:sysClr val="windowText" lastClr="000000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endParaRPr>
                      </a:p>
                    </p:txBody>
                  </p:sp>
                  <p:pic>
                    <p:nvPicPr>
                      <p:cNvPr id="246" name="image83.png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166069" y="5629554"/>
                        <a:ext cx="328259" cy="316964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  <a:headEnd/>
                        <a:tailEnd/>
                      </a:ln>
                      <a:effectLst/>
                    </p:spPr>
                  </p:pic>
                </p:grpSp>
                <p:grpSp>
                  <p:nvGrpSpPr>
                    <p:cNvPr id="224" name="组 223"/>
                    <p:cNvGrpSpPr/>
                    <p:nvPr/>
                  </p:nvGrpSpPr>
                  <p:grpSpPr>
                    <a:xfrm>
                      <a:off x="14647491" y="3874592"/>
                      <a:ext cx="6241986" cy="7709451"/>
                      <a:chOff x="14647491" y="3874592"/>
                      <a:chExt cx="6241986" cy="7709451"/>
                    </a:xfrm>
                  </p:grpSpPr>
                  <p:grpSp>
                    <p:nvGrpSpPr>
                      <p:cNvPr id="225" name="组 224"/>
                      <p:cNvGrpSpPr/>
                      <p:nvPr/>
                    </p:nvGrpSpPr>
                    <p:grpSpPr>
                      <a:xfrm>
                        <a:off x="14647491" y="3874592"/>
                        <a:ext cx="6241986" cy="7709451"/>
                        <a:chOff x="14647491" y="3874592"/>
                        <a:chExt cx="6241986" cy="7709451"/>
                      </a:xfrm>
                    </p:grpSpPr>
                    <p:grpSp>
                      <p:nvGrpSpPr>
                        <p:cNvPr id="229" name="组 228"/>
                        <p:cNvGrpSpPr/>
                        <p:nvPr/>
                      </p:nvGrpSpPr>
                      <p:grpSpPr>
                        <a:xfrm>
                          <a:off x="18514066" y="5348257"/>
                          <a:ext cx="433700" cy="433697"/>
                          <a:chOff x="23115269" y="5599587"/>
                          <a:chExt cx="433700" cy="433697"/>
                        </a:xfrm>
                      </p:grpSpPr>
                      <p:sp>
                        <p:nvSpPr>
                          <p:cNvPr id="243" name="Shape 885"/>
                          <p:cNvSpPr/>
                          <p:nvPr/>
                        </p:nvSpPr>
                        <p:spPr>
                          <a:xfrm>
                            <a:off x="23115269" y="5599587"/>
                            <a:ext cx="433700" cy="43369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19678" h="19679" extrusionOk="0">
                                <a:moveTo>
                                  <a:pt x="16796" y="2882"/>
                                </a:moveTo>
                                <a:cubicBezTo>
                                  <a:pt x="20639" y="6724"/>
                                  <a:pt x="20639" y="12954"/>
                                  <a:pt x="16796" y="16796"/>
                                </a:cubicBezTo>
                                <a:cubicBezTo>
                                  <a:pt x="12954" y="20639"/>
                                  <a:pt x="6724" y="20639"/>
                                  <a:pt x="2882" y="16796"/>
                                </a:cubicBezTo>
                                <a:cubicBezTo>
                                  <a:pt x="-961" y="12954"/>
                                  <a:pt x="-961" y="6724"/>
                                  <a:pt x="2882" y="2882"/>
                                </a:cubicBezTo>
                                <a:cubicBezTo>
                                  <a:pt x="6724" y="-961"/>
                                  <a:pt x="12954" y="-961"/>
                                  <a:pt x="16796" y="28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6633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609600">
                              <a:defRPr sz="2400"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defRPr>
                            </a:pPr>
                            <a:endParaRPr sz="1200" kern="0">
                              <a:solidFill>
                                <a:sysClr val="windowText" lastClr="000000"/>
                              </a:solidFill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endParaRPr>
                          </a:p>
                        </p:txBody>
                      </p:sp>
                      <p:pic>
                        <p:nvPicPr>
                          <p:cNvPr id="244" name="image83.png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3166069" y="5629554"/>
                            <a:ext cx="328259" cy="316964"/>
                          </a:xfrm>
                          <a:prstGeom prst="rect">
                            <a:avLst/>
                          </a:prstGeom>
                          <a:ln w="12700" cap="flat">
                            <a:noFill/>
                            <a:miter lim="400000"/>
                            <a:headEnd/>
                            <a:tailEnd/>
                          </a:ln>
                          <a:effectLst/>
                        </p:spPr>
                      </p:pic>
                    </p:grpSp>
                    <p:grpSp>
                      <p:nvGrpSpPr>
                        <p:cNvPr id="230" name="组 229"/>
                        <p:cNvGrpSpPr/>
                        <p:nvPr/>
                      </p:nvGrpSpPr>
                      <p:grpSpPr>
                        <a:xfrm>
                          <a:off x="14647491" y="3874592"/>
                          <a:ext cx="6241986" cy="7709451"/>
                          <a:chOff x="14647491" y="3874592"/>
                          <a:chExt cx="6241986" cy="7709451"/>
                        </a:xfrm>
                      </p:grpSpPr>
                      <p:grpSp>
                        <p:nvGrpSpPr>
                          <p:cNvPr id="231" name="Group 909"/>
                          <p:cNvGrpSpPr/>
                          <p:nvPr/>
                        </p:nvGrpSpPr>
                        <p:grpSpPr>
                          <a:xfrm>
                            <a:off x="14647491" y="3874592"/>
                            <a:ext cx="6241986" cy="7709451"/>
                            <a:chOff x="79869" y="-228603"/>
                            <a:chExt cx="6241984" cy="7709449"/>
                          </a:xfrm>
                        </p:grpSpPr>
                        <p:sp>
                          <p:nvSpPr>
                            <p:cNvPr id="235" name="Shape 886"/>
                            <p:cNvSpPr/>
                            <p:nvPr/>
                          </p:nvSpPr>
                          <p:spPr>
                            <a:xfrm>
                              <a:off x="5264617" y="-228603"/>
                              <a:ext cx="706898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squar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沈阳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36" name="Shape 889"/>
                            <p:cNvSpPr/>
                            <p:nvPr/>
                          </p:nvSpPr>
                          <p:spPr>
                            <a:xfrm>
                              <a:off x="4458696" y="1228102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天津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37" name="Shape 892"/>
                            <p:cNvSpPr/>
                            <p:nvPr/>
                          </p:nvSpPr>
                          <p:spPr>
                            <a:xfrm>
                              <a:off x="1519727" y="2881646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西安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38" name="Shape 895"/>
                            <p:cNvSpPr/>
                            <p:nvPr/>
                          </p:nvSpPr>
                          <p:spPr>
                            <a:xfrm>
                              <a:off x="79869" y="3927177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成都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39" name="Shape 898"/>
                            <p:cNvSpPr/>
                            <p:nvPr/>
                          </p:nvSpPr>
                          <p:spPr>
                            <a:xfrm>
                              <a:off x="3023944" y="4820077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武汉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40" name="Shape 901"/>
                            <p:cNvSpPr/>
                            <p:nvPr/>
                          </p:nvSpPr>
                          <p:spPr>
                            <a:xfrm>
                              <a:off x="4701485" y="4915189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金华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41" name="Shape 904"/>
                            <p:cNvSpPr/>
                            <p:nvPr/>
                          </p:nvSpPr>
                          <p:spPr>
                            <a:xfrm>
                              <a:off x="2431432" y="7111518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/>
                                <a:t>东莞</a:t>
                              </a:r>
                              <a:endParaRPr sz="900" kern="0" dirty="0"/>
                            </a:p>
                          </p:txBody>
                        </p:sp>
                        <p:sp>
                          <p:nvSpPr>
                            <p:cNvPr id="242" name="Shape 907"/>
                            <p:cNvSpPr/>
                            <p:nvPr/>
                          </p:nvSpPr>
                          <p:spPr>
                            <a:xfrm>
                              <a:off x="5767859" y="4232661"/>
                              <a:ext cx="553994" cy="369328"/>
                            </a:xfrm>
                            <a:prstGeom prst="rect">
                              <a:avLst/>
                            </a:prstGeom>
                            <a:noFill/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none" lIns="22859" tIns="22859" rIns="22859" bIns="22859" numCol="1" anchor="t">
                              <a:spAutoFit/>
                            </a:bodyPr>
                            <a:lstStyle>
                              <a:lvl1pPr algn="ctr">
                                <a:defRPr sz="2400">
                                  <a:solidFill>
                                    <a:srgbClr val="FF6633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  <a:sym typeface="微软雅黑" panose="020B0503020204020204" pitchFamily="34" charset="-122"/>
                                </a:defRPr>
                              </a:lvl1pPr>
                            </a:lstStyle>
                            <a:p>
                              <a:pPr defTabSz="609600">
                                <a:defRPr sz="1800">
                                  <a:solidFill>
                                    <a:srgbClr val="000000"/>
                                  </a:solidFill>
                                </a:defRPr>
                              </a:pPr>
                              <a:r>
                                <a:rPr sz="900" kern="0" dirty="0">
                                  <a:solidFill>
                                    <a:srgbClr val="E46C0A"/>
                                  </a:solidFill>
                                </a:rPr>
                                <a:t>嘉兴</a:t>
                              </a:r>
                              <a:endParaRPr sz="900" kern="0" dirty="0">
                                <a:solidFill>
                                  <a:srgbClr val="E46C0A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2" name="组 231"/>
                          <p:cNvGrpSpPr/>
                          <p:nvPr/>
                        </p:nvGrpSpPr>
                        <p:grpSpPr>
                          <a:xfrm>
                            <a:off x="19979638" y="4359730"/>
                            <a:ext cx="433700" cy="433697"/>
                            <a:chOff x="23623269" y="5370987"/>
                            <a:chExt cx="433700" cy="433697"/>
                          </a:xfrm>
                        </p:grpSpPr>
                        <p:sp>
                          <p:nvSpPr>
                            <p:cNvPr id="233" name="Shape 885"/>
                            <p:cNvSpPr/>
                            <p:nvPr/>
                          </p:nvSpPr>
                          <p:spPr>
                            <a:xfrm>
                              <a:off x="23623269" y="5370987"/>
                              <a:ext cx="433700" cy="43369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wd2" y="hd2"/>
                                </a:cxn>
                                <a:cxn ang="5400000">
                                  <a:pos x="wd2" y="hd2"/>
                                </a:cxn>
                                <a:cxn ang="10800000">
                                  <a:pos x="wd2" y="hd2"/>
                                </a:cxn>
                                <a:cxn ang="16200000">
                                  <a:pos x="wd2" y="hd2"/>
                                </a:cxn>
                              </a:cxnLst>
                              <a:rect l="0" t="0" r="r" b="b"/>
                              <a:pathLst>
                                <a:path w="19678" h="19679" extrusionOk="0">
                                  <a:moveTo>
                                    <a:pt x="16796" y="2882"/>
                                  </a:moveTo>
                                  <a:cubicBezTo>
                                    <a:pt x="20639" y="6724"/>
                                    <a:pt x="20639" y="12954"/>
                                    <a:pt x="16796" y="16796"/>
                                  </a:cubicBezTo>
                                  <a:cubicBezTo>
                                    <a:pt x="12954" y="20639"/>
                                    <a:pt x="6724" y="20639"/>
                                    <a:pt x="2882" y="16796"/>
                                  </a:cubicBezTo>
                                  <a:cubicBezTo>
                                    <a:pt x="-961" y="12954"/>
                                    <a:pt x="-961" y="6724"/>
                                    <a:pt x="2882" y="2882"/>
                                  </a:cubicBezTo>
                                  <a:cubicBezTo>
                                    <a:pt x="6724" y="-961"/>
                                    <a:pt x="12954" y="-961"/>
                                    <a:pt x="16796" y="288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6633"/>
                            </a:solidFill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algn="ctr" defTabSz="609600">
                                <a:defRPr sz="2400">
                                  <a:latin typeface="Calibri" panose="020F0502020204030204"/>
                                  <a:ea typeface="Calibri" panose="020F0502020204030204"/>
                                  <a:cs typeface="Calibri" panose="020F0502020204030204"/>
                                  <a:sym typeface="Calibri" panose="020F0502020204030204"/>
                                </a:defRPr>
                              </a:pPr>
                              <a:endParaRPr sz="1200" kern="0">
                                <a:solidFill>
                                  <a:sysClr val="windowText" lastClr="000000"/>
                                </a:solidFill>
                                <a:latin typeface="Calibri" panose="020F0502020204030204"/>
                                <a:ea typeface="Calibri" panose="020F0502020204030204"/>
                                <a:cs typeface="Calibri" panose="020F0502020204030204"/>
                                <a:sym typeface="Calibri" panose="020F0502020204030204"/>
                              </a:endParaRPr>
                            </a:p>
                          </p:txBody>
                        </p:sp>
                        <p:pic>
                          <p:nvPicPr>
                            <p:cNvPr id="234" name="image83.png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674069" y="5400954"/>
                              <a:ext cx="328259" cy="316964"/>
                            </a:xfrm>
                            <a:prstGeom prst="rect">
                              <a:avLst/>
                            </a:prstGeom>
                            <a:ln w="12700" cap="flat">
                              <a:noFill/>
                              <a:miter lim="400000"/>
                              <a:headEnd/>
                              <a:tailEnd/>
                            </a:ln>
                            <a:effectLst/>
                          </p:spPr>
                        </p:pic>
                      </p:grpSp>
                    </p:grpSp>
                  </p:grpSp>
                  <p:grpSp>
                    <p:nvGrpSpPr>
                      <p:cNvPr id="226" name="组 225"/>
                      <p:cNvGrpSpPr/>
                      <p:nvPr/>
                    </p:nvGrpSpPr>
                    <p:grpSpPr>
                      <a:xfrm>
                        <a:off x="16115881" y="7461312"/>
                        <a:ext cx="433700" cy="433697"/>
                        <a:chOff x="23115269" y="5599587"/>
                        <a:chExt cx="433700" cy="433697"/>
                      </a:xfrm>
                    </p:grpSpPr>
                    <p:sp>
                      <p:nvSpPr>
                        <p:cNvPr id="227" name="Shape 885"/>
                        <p:cNvSpPr/>
                        <p:nvPr/>
                      </p:nvSpPr>
                      <p:spPr>
                        <a:xfrm>
                          <a:off x="23115269" y="5599587"/>
                          <a:ext cx="433700" cy="43369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9678" h="19679" extrusionOk="0">
                              <a:moveTo>
                                <a:pt x="16796" y="2882"/>
                              </a:moveTo>
                              <a:cubicBezTo>
                                <a:pt x="20639" y="6724"/>
                                <a:pt x="20639" y="12954"/>
                                <a:pt x="16796" y="16796"/>
                              </a:cubicBezTo>
                              <a:cubicBezTo>
                                <a:pt x="12954" y="20639"/>
                                <a:pt x="6724" y="20639"/>
                                <a:pt x="2882" y="16796"/>
                              </a:cubicBezTo>
                              <a:cubicBezTo>
                                <a:pt x="-961" y="12954"/>
                                <a:pt x="-961" y="6724"/>
                                <a:pt x="2882" y="2882"/>
                              </a:cubicBezTo>
                              <a:cubicBezTo>
                                <a:pt x="6724" y="-961"/>
                                <a:pt x="12954" y="-961"/>
                                <a:pt x="16796" y="28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6633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609600">
                            <a:defRPr sz="2400">
                              <a:latin typeface="Calibri" panose="020F0502020204030204"/>
                              <a:ea typeface="Calibri" panose="020F0502020204030204"/>
                              <a:cs typeface="Calibri" panose="020F0502020204030204"/>
                              <a:sym typeface="Calibri" panose="020F0502020204030204"/>
                            </a:defRPr>
                          </a:pPr>
                          <a:endParaRPr sz="1200" kern="0">
                            <a:solidFill>
                              <a:sysClr val="windowText" lastClr="000000"/>
                            </a:solidFill>
                            <a:latin typeface="Calibri" panose="020F0502020204030204"/>
                            <a:ea typeface="Calibri" panose="020F0502020204030204"/>
                            <a:cs typeface="Calibri" panose="020F0502020204030204"/>
                            <a:sym typeface="Calibri" panose="020F0502020204030204"/>
                          </a:endParaRPr>
                        </a:p>
                      </p:txBody>
                    </p:sp>
                    <p:pic>
                      <p:nvPicPr>
                        <p:cNvPr id="228" name="image83.png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3166069" y="5629554"/>
                          <a:ext cx="328259" cy="316964"/>
                        </a:xfrm>
                        <a:prstGeom prst="rect">
                          <a:avLst/>
                        </a:prstGeom>
                        <a:ln w="12700" cap="flat">
                          <a:noFill/>
                          <a:miter lim="400000"/>
                          <a:headEnd/>
                          <a:tailEnd/>
                        </a:ln>
                        <a:effectLst/>
                      </p:spPr>
                    </p:pic>
                  </p:grpSp>
                </p:grpSp>
              </p:grpSp>
              <p:grpSp>
                <p:nvGrpSpPr>
                  <p:cNvPr id="220" name="组 219"/>
                  <p:cNvGrpSpPr/>
                  <p:nvPr/>
                </p:nvGrpSpPr>
                <p:grpSpPr>
                  <a:xfrm>
                    <a:off x="17606477" y="8497146"/>
                    <a:ext cx="433700" cy="433697"/>
                    <a:chOff x="23115269" y="5599587"/>
                    <a:chExt cx="433700" cy="433697"/>
                  </a:xfrm>
                </p:grpSpPr>
                <p:sp>
                  <p:nvSpPr>
                    <p:cNvPr id="221" name="Shape 885"/>
                    <p:cNvSpPr/>
                    <p:nvPr/>
                  </p:nvSpPr>
                  <p:spPr>
                    <a:xfrm>
                      <a:off x="23115269" y="5599587"/>
                      <a:ext cx="433700" cy="4336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FF66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609600">
                        <a:defRPr sz="2400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defRPr>
                      </a:pPr>
                      <a:endParaRPr sz="1200" kern="0">
                        <a:solidFill>
                          <a:sysClr val="windowText" lastClr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pic>
                  <p:nvPicPr>
                    <p:cNvPr id="222" name="image83.png"/>
                    <p:cNvPicPr/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3166069" y="5629554"/>
                      <a:ext cx="328259" cy="316964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  <a:headEnd/>
                      <a:tailEnd/>
                    </a:ln>
                    <a:effectLst/>
                  </p:spPr>
                </p:pic>
              </p:grpSp>
            </p:grpSp>
            <p:grpSp>
              <p:nvGrpSpPr>
                <p:cNvPr id="216" name="组 215"/>
                <p:cNvGrpSpPr/>
                <p:nvPr/>
              </p:nvGrpSpPr>
              <p:grpSpPr>
                <a:xfrm>
                  <a:off x="19573309" y="8622475"/>
                  <a:ext cx="433700" cy="433697"/>
                  <a:chOff x="23115269" y="5599587"/>
                  <a:chExt cx="433700" cy="433697"/>
                </a:xfrm>
              </p:grpSpPr>
              <p:sp>
                <p:nvSpPr>
                  <p:cNvPr id="217" name="Shape 885"/>
                  <p:cNvSpPr/>
                  <p:nvPr/>
                </p:nvSpPr>
                <p:spPr>
                  <a:xfrm>
                    <a:off x="23115269" y="5599587"/>
                    <a:ext cx="433700" cy="4336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66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609600">
                      <a:defRPr sz="2400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defRPr>
                    </a:pPr>
                    <a:endParaRPr sz="1200" kern="0">
                      <a:solidFill>
                        <a:sysClr val="windowText" lastClr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pic>
                <p:nvPicPr>
                  <p:cNvPr id="218" name="image83.png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3166069" y="5629554"/>
                    <a:ext cx="328259" cy="316964"/>
                  </a:xfrm>
                  <a:prstGeom prst="rect">
                    <a:avLst/>
                  </a:prstGeom>
                  <a:ln w="12700" cap="flat">
                    <a:noFill/>
                    <a:miter lim="4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212" name="组 211"/>
              <p:cNvGrpSpPr/>
              <p:nvPr/>
            </p:nvGrpSpPr>
            <p:grpSpPr>
              <a:xfrm>
                <a:off x="19875886" y="8271408"/>
                <a:ext cx="433700" cy="433697"/>
                <a:chOff x="23115269" y="5599587"/>
                <a:chExt cx="433700" cy="433697"/>
              </a:xfrm>
            </p:grpSpPr>
            <p:sp>
              <p:nvSpPr>
                <p:cNvPr id="213" name="Shape 885"/>
                <p:cNvSpPr/>
                <p:nvPr/>
              </p:nvSpPr>
              <p:spPr>
                <a:xfrm>
                  <a:off x="23115269" y="5599587"/>
                  <a:ext cx="433700" cy="433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609600">
                    <a:defRPr sz="2400"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defRPr>
                  </a:pPr>
                  <a:endParaRPr sz="1200" kern="0">
                    <a:solidFill>
                      <a:sysClr val="windowText" lastClr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pic>
              <p:nvPicPr>
                <p:cNvPr id="214" name="image83.png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166069" y="5629554"/>
                  <a:ext cx="328259" cy="316964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151" name="矩形 150"/>
          <p:cNvSpPr/>
          <p:nvPr/>
        </p:nvSpPr>
        <p:spPr>
          <a:xfrm>
            <a:off x="2607" y="302847"/>
            <a:ext cx="5283013" cy="4136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菜鸟地网：中国智能骨干网工程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52" name="文本框 151"/>
          <p:cNvSpPr txBox="1"/>
          <p:nvPr/>
        </p:nvSpPr>
        <p:spPr bwMode="auto">
          <a:xfrm>
            <a:off x="111094" y="6430999"/>
            <a:ext cx="8110288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</a:t>
            </a:r>
            <a:r>
              <a:rPr lang="zh-CN" altLang="en-US" sz="16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：菜鸟网络   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46003" y="3243966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年平均时效</a:t>
            </a:r>
            <a:endParaRPr lang="en-US" altLang="zh-CN" dirty="0" smtClean="0"/>
          </a:p>
          <a:p>
            <a:r>
              <a:rPr lang="zh-CN" altLang="en-US" dirty="0" smtClean="0"/>
              <a:t>比</a:t>
            </a:r>
            <a:r>
              <a:rPr lang="en-US" altLang="zh-CN" dirty="0"/>
              <a:t>15</a:t>
            </a:r>
            <a:r>
              <a:rPr lang="zh-CN" altLang="en-US" dirty="0"/>
              <a:t>年同期</a:t>
            </a:r>
            <a:r>
              <a:rPr lang="zh-CN" altLang="zh-CN" dirty="0"/>
              <a:t>缩短</a:t>
            </a:r>
            <a:r>
              <a:rPr lang="en-US" altLang="zh-CN" dirty="0"/>
              <a:t>7.8</a:t>
            </a:r>
            <a:r>
              <a:rPr lang="zh-CN" altLang="zh-CN" dirty="0"/>
              <a:t>个小时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39576" y="3686901"/>
            <a:ext cx="1396569" cy="4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079" y="4313900"/>
            <a:ext cx="1207731" cy="885825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371" y="4448212"/>
            <a:ext cx="1253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供应商</a:t>
            </a:r>
            <a:endParaRPr lang="en-US" altLang="zh-CN" sz="2400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9508" y="4337711"/>
            <a:ext cx="1396569" cy="88582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3765" y="4420883"/>
            <a:ext cx="1828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zh-CN" sz="2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RDC</a:t>
            </a:r>
            <a:endParaRPr lang="en-US" altLang="zh-CN" sz="2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algn="ctr"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（仓储运营）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53000" y="4340985"/>
            <a:ext cx="1349820" cy="8858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8685" y="4391376"/>
            <a:ext cx="1800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zh-CN" sz="2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FDC</a:t>
            </a:r>
            <a:endParaRPr lang="en-US" altLang="zh-CN" sz="2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  <a:p>
            <a:pPr algn="ctr"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（仓储运营）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63457" y="4337054"/>
            <a:ext cx="1207731" cy="885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25046" y="4364165"/>
            <a:ext cx="102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配送中心</a:t>
            </a:r>
            <a:endParaRPr lang="en-US" altLang="zh-CN" sz="2400" b="1" kern="0" dirty="0">
              <a:solidFill>
                <a:prstClr val="black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966880" y="4534589"/>
            <a:ext cx="603132" cy="305481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378534" y="4572685"/>
            <a:ext cx="603132" cy="305481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6717268" y="4572685"/>
            <a:ext cx="688762" cy="277075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43409" y="4309337"/>
            <a:ext cx="1207731" cy="885825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96894" y="4448212"/>
            <a:ext cx="112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消费者</a:t>
            </a:r>
            <a:endParaRPr lang="en-US" altLang="zh-CN" sz="2400" b="1" kern="0" dirty="0">
              <a:solidFill>
                <a:prstClr val="black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8946684" y="4577963"/>
            <a:ext cx="1065579" cy="285865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右大括号 18"/>
          <p:cNvSpPr/>
          <p:nvPr/>
        </p:nvSpPr>
        <p:spPr>
          <a:xfrm rot="5400000">
            <a:off x="2210090" y="4020394"/>
            <a:ext cx="448845" cy="3001488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48266" y="5694997"/>
            <a:ext cx="112325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感知时效</a:t>
            </a:r>
            <a:endParaRPr lang="en-US" altLang="zh-CN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21" name="右大括号 20"/>
          <p:cNvSpPr/>
          <p:nvPr/>
        </p:nvSpPr>
        <p:spPr>
          <a:xfrm rot="16200000">
            <a:off x="2182798" y="3994172"/>
            <a:ext cx="233165" cy="645782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右大括号 21"/>
          <p:cNvSpPr/>
          <p:nvPr/>
        </p:nvSpPr>
        <p:spPr>
          <a:xfrm rot="16200000">
            <a:off x="4597956" y="4025056"/>
            <a:ext cx="233165" cy="645782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右大括号 22"/>
          <p:cNvSpPr/>
          <p:nvPr/>
        </p:nvSpPr>
        <p:spPr>
          <a:xfrm rot="16200000">
            <a:off x="6966556" y="4069850"/>
            <a:ext cx="233165" cy="645782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右大括号 23"/>
          <p:cNvSpPr/>
          <p:nvPr/>
        </p:nvSpPr>
        <p:spPr>
          <a:xfrm rot="16200000">
            <a:off x="9204610" y="4020550"/>
            <a:ext cx="233165" cy="645782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64558" y="3631750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干线公司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29" name="右大括号 28"/>
          <p:cNvSpPr/>
          <p:nvPr/>
        </p:nvSpPr>
        <p:spPr>
          <a:xfrm rot="5400000">
            <a:off x="8232106" y="3210917"/>
            <a:ext cx="448845" cy="4808418"/>
          </a:xfrm>
          <a:prstGeom prst="rightBrace">
            <a:avLst>
              <a:gd name="adj1" fmla="val 23863"/>
              <a:gd name="adj2" fmla="val 50000"/>
            </a:avLst>
          </a:prstGeom>
          <a:noFill/>
          <a:ln w="25400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45423" y="5590793"/>
            <a:ext cx="112325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集中运输</a:t>
            </a:r>
            <a:endParaRPr lang="en-US" altLang="zh-CN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94963" y="3653244"/>
            <a:ext cx="1396569" cy="4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81794" y="3584638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落地配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94963" y="3144943"/>
            <a:ext cx="1396569" cy="4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28012" y="3076809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快递公司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638927" y="3674116"/>
            <a:ext cx="1396569" cy="4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63909" y="3618965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干线公司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238225"/>
            <a:ext cx="8030441" cy="5515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菜鸟智慧物流园区：全供应链数据化、协同化具象节点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8" name="右箭头 47"/>
          <p:cNvSpPr/>
          <p:nvPr/>
        </p:nvSpPr>
        <p:spPr>
          <a:xfrm rot="5400000">
            <a:off x="2762008" y="3320315"/>
            <a:ext cx="1430500" cy="304412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79508" y="2236804"/>
            <a:ext cx="1396569" cy="45260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904490" y="2181653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精准库存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55" name="右箭头 54"/>
          <p:cNvSpPr/>
          <p:nvPr/>
        </p:nvSpPr>
        <p:spPr>
          <a:xfrm rot="5400000">
            <a:off x="381193" y="3352684"/>
            <a:ext cx="1430500" cy="304412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8693" y="2241037"/>
            <a:ext cx="1396569" cy="45260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23675" y="2171818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按需生产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58" name="右箭头 57"/>
          <p:cNvSpPr/>
          <p:nvPr/>
        </p:nvSpPr>
        <p:spPr>
          <a:xfrm rot="5400000">
            <a:off x="5242063" y="3310604"/>
            <a:ext cx="1430500" cy="304412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59563" y="2227093"/>
            <a:ext cx="1396569" cy="45260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384545" y="2171942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备货分拣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65" name="右箭头 64"/>
          <p:cNvSpPr/>
          <p:nvPr/>
        </p:nvSpPr>
        <p:spPr>
          <a:xfrm rot="5400000">
            <a:off x="7467397" y="3281028"/>
            <a:ext cx="1430500" cy="304412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484897" y="2197517"/>
            <a:ext cx="1396569" cy="45260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609879" y="2142366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配送运力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326639" y="3677080"/>
            <a:ext cx="1396569" cy="4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513470" y="3608474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落地配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26639" y="3168779"/>
            <a:ext cx="1396569" cy="4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459688" y="3100645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快递公司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72" name="右箭头 71"/>
          <p:cNvSpPr/>
          <p:nvPr/>
        </p:nvSpPr>
        <p:spPr>
          <a:xfrm rot="16200000">
            <a:off x="10132024" y="3289595"/>
            <a:ext cx="1430500" cy="304412"/>
          </a:xfrm>
          <a:prstGeom prst="rightArrow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144817" y="2181653"/>
            <a:ext cx="1396569" cy="45260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241663" y="2126502"/>
            <a:ext cx="113047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仿宋" panose="02010609060101010101" pitchFamily="49" charset="-122"/>
              </a:rPr>
              <a:t>评价反馈</a:t>
            </a:r>
            <a:endParaRPr lang="en-US" altLang="zh-CN" kern="0" dirty="0" smtClean="0">
              <a:solidFill>
                <a:schemeClr val="bg1"/>
              </a:solidFill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81763" y="1563826"/>
            <a:ext cx="11159623" cy="452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659303" y="1563478"/>
            <a:ext cx="412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zh-CN" altLang="en-US" sz="2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菜鸟天网</a:t>
            </a:r>
            <a:endParaRPr lang="en-US" altLang="zh-CN" sz="2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1" y="6062793"/>
            <a:ext cx="912526" cy="693879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34" y="6081952"/>
            <a:ext cx="1134652" cy="70388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283" y="6081564"/>
            <a:ext cx="922213" cy="67510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938" y="6124611"/>
            <a:ext cx="791165" cy="65886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348" y="6097778"/>
            <a:ext cx="810743" cy="63721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866" y="6111105"/>
            <a:ext cx="909961" cy="68587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889" y="5443939"/>
            <a:ext cx="1369969" cy="1143763"/>
          </a:xfrm>
          <a:prstGeom prst="rect">
            <a:avLst/>
          </a:prstGeom>
        </p:spPr>
      </p:pic>
      <p:sp>
        <p:nvSpPr>
          <p:cNvPr id="84" name="圆角矩形 83"/>
          <p:cNvSpPr/>
          <p:nvPr/>
        </p:nvSpPr>
        <p:spPr>
          <a:xfrm>
            <a:off x="381763" y="866526"/>
            <a:ext cx="11856640" cy="597848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lnSpc>
                <a:spcPts val="266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菜鸟天网具备前台电商与物流</a:t>
            </a:r>
            <a:r>
              <a:rPr lang="en-US" altLang="zh-CN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的综合数据，理论上可做到在同一平台上实现最优备货，最优调度与资源整合</a:t>
            </a:r>
            <a:endParaRPr lang="en-US" altLang="zh-CN" sz="1735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66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735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由于菜鸟数据平台的出现，企业间协作交易成本迅速降低，（由中小企业组成的）社会化供应链组织效率大幅提升</a:t>
            </a:r>
            <a:endParaRPr lang="en-US" altLang="zh-CN" sz="1735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18"/>
          <p:cNvSpPr/>
          <p:nvPr/>
        </p:nvSpPr>
        <p:spPr>
          <a:xfrm>
            <a:off x="531138" y="1958475"/>
            <a:ext cx="11280008" cy="5126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31138" y="2515161"/>
            <a:ext cx="11280008" cy="231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22414" y="3333588"/>
            <a:ext cx="1786597" cy="7455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20940" y="3333588"/>
            <a:ext cx="1786597" cy="7455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952538" y="3333588"/>
            <a:ext cx="1786597" cy="7455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809452" y="3333588"/>
            <a:ext cx="1786597" cy="7455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Rectangle 23"/>
          <p:cNvSpPr/>
          <p:nvPr/>
        </p:nvSpPr>
        <p:spPr>
          <a:xfrm>
            <a:off x="935496" y="3426888"/>
            <a:ext cx="17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制造</a:t>
            </a:r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企业</a:t>
            </a:r>
            <a:endParaRPr lang="en-US" altLang="zh-CN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23"/>
          <p:cNvSpPr/>
          <p:nvPr/>
        </p:nvSpPr>
        <p:spPr>
          <a:xfrm>
            <a:off x="3356854" y="3407336"/>
            <a:ext cx="192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prstClr val="white"/>
                </a:solidFill>
                <a:cs typeface="Arial" panose="020B0604020202020204" pitchFamily="34" charset="0"/>
              </a:rPr>
              <a:t>         B2B</a:t>
            </a:r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商家</a:t>
            </a:r>
            <a:endParaRPr lang="en-US" altLang="zh-CN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5998138" y="3426403"/>
            <a:ext cx="1712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prstClr val="white"/>
                </a:solidFill>
                <a:cs typeface="Arial" panose="020B0604020202020204" pitchFamily="34" charset="0"/>
              </a:rPr>
              <a:t>     B2C</a:t>
            </a:r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商家</a:t>
            </a:r>
            <a:endParaRPr lang="en-US" altLang="zh-CN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/>
          <p:nvPr/>
        </p:nvSpPr>
        <p:spPr>
          <a:xfrm>
            <a:off x="9187691" y="3548818"/>
            <a:ext cx="17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消费者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2675938" y="3672841"/>
            <a:ext cx="661519" cy="32237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306130" y="3650033"/>
            <a:ext cx="609146" cy="35808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7894212" y="3656691"/>
            <a:ext cx="760162" cy="29595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5207538" y="3521716"/>
            <a:ext cx="745000" cy="0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2509011" y="3521716"/>
            <a:ext cx="911929" cy="0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7739135" y="3517538"/>
            <a:ext cx="1070317" cy="4179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3"/>
          <p:cNvSpPr/>
          <p:nvPr/>
        </p:nvSpPr>
        <p:spPr>
          <a:xfrm>
            <a:off x="4786981" y="4116799"/>
            <a:ext cx="2170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高频次 少批量按需订货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7" name="Rectangle 23"/>
          <p:cNvSpPr/>
          <p:nvPr/>
        </p:nvSpPr>
        <p:spPr>
          <a:xfrm>
            <a:off x="500995" y="4167490"/>
            <a:ext cx="1371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快速反应 柔性</a:t>
            </a:r>
            <a:r>
              <a:rPr lang="zh-CN" alt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化制造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23"/>
          <p:cNvSpPr/>
          <p:nvPr/>
        </p:nvSpPr>
        <p:spPr>
          <a:xfrm>
            <a:off x="2274373" y="4142668"/>
            <a:ext cx="1301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高频次供货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0" name="Rectangle 23"/>
          <p:cNvSpPr/>
          <p:nvPr/>
        </p:nvSpPr>
        <p:spPr>
          <a:xfrm>
            <a:off x="7545418" y="4068049"/>
            <a:ext cx="1301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电商物流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52" name="直接连接符 51"/>
          <p:cNvCxnSpPr>
            <a:stCxn id="12" idx="0"/>
          </p:cNvCxnSpPr>
          <p:nvPr/>
        </p:nvCxnSpPr>
        <p:spPr>
          <a:xfrm flipH="1" flipV="1">
            <a:off x="1612790" y="2830616"/>
            <a:ext cx="2923" cy="502973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4328525" y="2852047"/>
            <a:ext cx="2923" cy="502973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 flipV="1">
            <a:off x="6891338" y="2855482"/>
            <a:ext cx="2923" cy="502973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9698568" y="2852047"/>
            <a:ext cx="4182" cy="492671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1632252" y="2843762"/>
            <a:ext cx="8066316" cy="1252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3"/>
          <p:cNvSpPr/>
          <p:nvPr/>
        </p:nvSpPr>
        <p:spPr>
          <a:xfrm>
            <a:off x="4425039" y="2512983"/>
            <a:ext cx="952129" cy="31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cs typeface="Arial" panose="020B0604020202020204" pitchFamily="34" charset="0"/>
              </a:rPr>
              <a:t>数据联通</a:t>
            </a:r>
            <a:endParaRPr lang="en-US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7" name="手杖形箭头 66"/>
          <p:cNvSpPr/>
          <p:nvPr/>
        </p:nvSpPr>
        <p:spPr>
          <a:xfrm flipV="1">
            <a:off x="1802112" y="4139470"/>
            <a:ext cx="8066715" cy="39027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31138" y="4835138"/>
            <a:ext cx="11280008" cy="163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722413" y="4910062"/>
            <a:ext cx="7299833" cy="13641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792963" y="5014656"/>
            <a:ext cx="1716048" cy="6289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3491489" y="5012122"/>
            <a:ext cx="1716048" cy="6289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5981616" y="4988481"/>
            <a:ext cx="1912595" cy="6289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9038613" y="5360467"/>
            <a:ext cx="1716048" cy="6289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Rectangle 23"/>
          <p:cNvSpPr/>
          <p:nvPr/>
        </p:nvSpPr>
        <p:spPr>
          <a:xfrm>
            <a:off x="828003" y="5140468"/>
            <a:ext cx="17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生活配套模块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6" name="Rectangle 23"/>
          <p:cNvSpPr/>
          <p:nvPr/>
        </p:nvSpPr>
        <p:spPr>
          <a:xfrm>
            <a:off x="3551042" y="5137041"/>
            <a:ext cx="17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总部经济模块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7" name="Rectangle 23"/>
          <p:cNvSpPr/>
          <p:nvPr/>
        </p:nvSpPr>
        <p:spPr>
          <a:xfrm>
            <a:off x="5998138" y="5104765"/>
            <a:ext cx="1801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电</a:t>
            </a:r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商服务业模块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9" name="Rectangle 23"/>
          <p:cNvSpPr/>
          <p:nvPr/>
        </p:nvSpPr>
        <p:spPr>
          <a:xfrm>
            <a:off x="9352213" y="5503116"/>
            <a:ext cx="111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消费者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1632252" y="5796065"/>
            <a:ext cx="5438082" cy="42144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Rectangle 23"/>
          <p:cNvSpPr/>
          <p:nvPr/>
        </p:nvSpPr>
        <p:spPr>
          <a:xfrm>
            <a:off x="3040960" y="5850357"/>
            <a:ext cx="287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物流模块（</a:t>
            </a:r>
            <a:r>
              <a:rPr lang="en-US" altLang="zh-CN" b="1" dirty="0" smtClean="0">
                <a:solidFill>
                  <a:prstClr val="white"/>
                </a:solidFill>
                <a:cs typeface="Arial" panose="020B0604020202020204" pitchFamily="34" charset="0"/>
              </a:rPr>
              <a:t>RDC+</a:t>
            </a:r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产地仓）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3" name="右箭头 82"/>
          <p:cNvSpPr/>
          <p:nvPr/>
        </p:nvSpPr>
        <p:spPr>
          <a:xfrm>
            <a:off x="8133404" y="5509800"/>
            <a:ext cx="760162" cy="295957"/>
          </a:xfrm>
          <a:prstGeom prst="rightArrow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Rectangle 23"/>
          <p:cNvSpPr/>
          <p:nvPr/>
        </p:nvSpPr>
        <p:spPr>
          <a:xfrm>
            <a:off x="8014982" y="5118915"/>
            <a:ext cx="1301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E7E6E6"/>
                </a:solidFill>
                <a:cs typeface="Arial" panose="020B0604020202020204" pitchFamily="34" charset="0"/>
              </a:rPr>
              <a:t>园区外部资源</a:t>
            </a:r>
            <a:endParaRPr lang="en-US" sz="1400" dirty="0">
              <a:solidFill>
                <a:srgbClr val="E7E6E6"/>
              </a:solidFill>
              <a:cs typeface="Arial" panose="020B0604020202020204" pitchFamily="34" charset="0"/>
            </a:endParaRPr>
          </a:p>
        </p:txBody>
      </p:sp>
      <p:cxnSp>
        <p:nvCxnSpPr>
          <p:cNvPr id="87" name="直接箭头连接符 86"/>
          <p:cNvCxnSpPr/>
          <p:nvPr/>
        </p:nvCxnSpPr>
        <p:spPr>
          <a:xfrm>
            <a:off x="2540077" y="5360467"/>
            <a:ext cx="880863" cy="0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V="1">
            <a:off x="5191912" y="5338124"/>
            <a:ext cx="788458" cy="6876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右箭头 90"/>
          <p:cNvSpPr/>
          <p:nvPr/>
        </p:nvSpPr>
        <p:spPr>
          <a:xfrm rot="2843201">
            <a:off x="2545618" y="5451993"/>
            <a:ext cx="281169" cy="315233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2" name="右箭头 91"/>
          <p:cNvSpPr/>
          <p:nvPr/>
        </p:nvSpPr>
        <p:spPr>
          <a:xfrm rot="5400000">
            <a:off x="4315095" y="5548658"/>
            <a:ext cx="160491" cy="29812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3" name="右箭头 92"/>
          <p:cNvSpPr/>
          <p:nvPr/>
        </p:nvSpPr>
        <p:spPr>
          <a:xfrm rot="8611704">
            <a:off x="5651237" y="5465646"/>
            <a:ext cx="304411" cy="33985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4" name="Rectangle 23"/>
          <p:cNvSpPr/>
          <p:nvPr/>
        </p:nvSpPr>
        <p:spPr>
          <a:xfrm>
            <a:off x="2602164" y="5014656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数据联通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6" name="Rectangle 23"/>
          <p:cNvSpPr/>
          <p:nvPr/>
        </p:nvSpPr>
        <p:spPr>
          <a:xfrm>
            <a:off x="5123552" y="4945504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数据联通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" name="Rectangle 23"/>
          <p:cNvSpPr/>
          <p:nvPr/>
        </p:nvSpPr>
        <p:spPr>
          <a:xfrm>
            <a:off x="10194135" y="2886146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商务层</a:t>
            </a: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9" name="Rectangle 23"/>
          <p:cNvSpPr/>
          <p:nvPr/>
        </p:nvSpPr>
        <p:spPr>
          <a:xfrm>
            <a:off x="9698568" y="4932415"/>
            <a:ext cx="2151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物理层（实体基础设施）  </a:t>
            </a: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0" name="Rectangle 23"/>
          <p:cNvSpPr/>
          <p:nvPr/>
        </p:nvSpPr>
        <p:spPr>
          <a:xfrm>
            <a:off x="765316" y="5839710"/>
            <a:ext cx="1453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菜鸟园</a:t>
            </a: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89" name="直接箭头连接符 88"/>
          <p:cNvCxnSpPr/>
          <p:nvPr/>
        </p:nvCxnSpPr>
        <p:spPr>
          <a:xfrm flipH="1">
            <a:off x="5113432" y="3511421"/>
            <a:ext cx="911929" cy="0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/>
          <p:cNvSpPr/>
          <p:nvPr/>
        </p:nvSpPr>
        <p:spPr>
          <a:xfrm>
            <a:off x="527083" y="674293"/>
            <a:ext cx="11280008" cy="1267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1341879" y="954680"/>
            <a:ext cx="1786597" cy="745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3771320" y="957505"/>
            <a:ext cx="1786597" cy="745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6107614" y="950541"/>
            <a:ext cx="1786597" cy="745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Rectangle 23"/>
          <p:cNvSpPr/>
          <p:nvPr/>
        </p:nvSpPr>
        <p:spPr>
          <a:xfrm>
            <a:off x="1816842" y="1172445"/>
            <a:ext cx="17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银行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2" name="Rectangle 23"/>
          <p:cNvSpPr/>
          <p:nvPr/>
        </p:nvSpPr>
        <p:spPr>
          <a:xfrm>
            <a:off x="4060611" y="1167379"/>
            <a:ext cx="1452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蚂蚁系列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3" name="Rectangle 23"/>
          <p:cNvSpPr/>
          <p:nvPr/>
        </p:nvSpPr>
        <p:spPr>
          <a:xfrm>
            <a:off x="6419914" y="1159051"/>
            <a:ext cx="1178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投资基金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8322094" y="994761"/>
            <a:ext cx="1786597" cy="7455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Rectangle 23"/>
          <p:cNvSpPr/>
          <p:nvPr/>
        </p:nvSpPr>
        <p:spPr>
          <a:xfrm>
            <a:off x="8798001" y="1167379"/>
            <a:ext cx="107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担保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7" name="右箭头 116"/>
          <p:cNvSpPr/>
          <p:nvPr/>
        </p:nvSpPr>
        <p:spPr>
          <a:xfrm rot="16200000">
            <a:off x="2821541" y="2354487"/>
            <a:ext cx="554109" cy="360590"/>
          </a:xfrm>
          <a:prstGeom prst="rightArrow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8" name="右箭头 117"/>
          <p:cNvSpPr/>
          <p:nvPr/>
        </p:nvSpPr>
        <p:spPr>
          <a:xfrm rot="16200000">
            <a:off x="1466511" y="2352723"/>
            <a:ext cx="542741" cy="352752"/>
          </a:xfrm>
          <a:prstGeom prst="rightArrow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0" name="右箭头 119"/>
          <p:cNvSpPr/>
          <p:nvPr/>
        </p:nvSpPr>
        <p:spPr>
          <a:xfrm rot="16200000">
            <a:off x="7984819" y="2357383"/>
            <a:ext cx="515910" cy="373703"/>
          </a:xfrm>
          <a:prstGeom prst="rightArrow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1" name="右箭头 120"/>
          <p:cNvSpPr/>
          <p:nvPr/>
        </p:nvSpPr>
        <p:spPr>
          <a:xfrm rot="16200000">
            <a:off x="6633383" y="2334819"/>
            <a:ext cx="515910" cy="373703"/>
          </a:xfrm>
          <a:prstGeom prst="rightArrow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3" name="手杖形箭头 122"/>
          <p:cNvSpPr/>
          <p:nvPr/>
        </p:nvSpPr>
        <p:spPr>
          <a:xfrm rot="16200000">
            <a:off x="-1631495" y="3946072"/>
            <a:ext cx="3961525" cy="3556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Rectangle 23"/>
          <p:cNvSpPr/>
          <p:nvPr/>
        </p:nvSpPr>
        <p:spPr>
          <a:xfrm>
            <a:off x="1739503" y="2504477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线上数据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6" name="Rectangle 23"/>
          <p:cNvSpPr/>
          <p:nvPr/>
        </p:nvSpPr>
        <p:spPr>
          <a:xfrm>
            <a:off x="8440200" y="2510493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线上数据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7" name="Rectangle 23"/>
          <p:cNvSpPr/>
          <p:nvPr/>
        </p:nvSpPr>
        <p:spPr>
          <a:xfrm>
            <a:off x="9316277" y="2486638"/>
            <a:ext cx="2392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（业务量 </a:t>
            </a: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GMV </a:t>
            </a:r>
            <a:r>
              <a:rPr lang="zh-CN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时效 车速）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8" name="Rectangle 23"/>
          <p:cNvSpPr/>
          <p:nvPr/>
        </p:nvSpPr>
        <p:spPr>
          <a:xfrm>
            <a:off x="266121" y="3752746"/>
            <a:ext cx="459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cs typeface="Arial" panose="020B0604020202020204" pitchFamily="34" charset="0"/>
              </a:rPr>
              <a:t>线</a:t>
            </a:r>
            <a:endParaRPr lang="en-US" altLang="zh-CN" sz="1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prstClr val="white"/>
                </a:solidFill>
                <a:cs typeface="Arial" panose="020B0604020202020204" pitchFamily="34" charset="0"/>
              </a:rPr>
              <a:t>下</a:t>
            </a:r>
            <a:endParaRPr lang="en-US" altLang="zh-CN" sz="1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prstClr val="white"/>
                </a:solidFill>
                <a:cs typeface="Arial" panose="020B0604020202020204" pitchFamily="34" charset="0"/>
              </a:rPr>
              <a:t>数</a:t>
            </a:r>
            <a:endParaRPr lang="en-US" altLang="zh-CN" sz="1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prstClr val="white"/>
                </a:solidFill>
                <a:cs typeface="Arial" panose="020B0604020202020204" pitchFamily="34" charset="0"/>
              </a:rPr>
              <a:t>据</a:t>
            </a: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1" name="Rectangle 23"/>
          <p:cNvSpPr/>
          <p:nvPr/>
        </p:nvSpPr>
        <p:spPr>
          <a:xfrm>
            <a:off x="8021554" y="6147311"/>
            <a:ext cx="3793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7E6E6"/>
                </a:solidFill>
                <a:cs typeface="Arial" panose="020B0604020202020204" pitchFamily="34" charset="0"/>
              </a:rPr>
              <a:t>线下数据（用水量  用电量 用人情况  超载情况）</a:t>
            </a:r>
            <a:endParaRPr lang="en-US" sz="1400" dirty="0">
              <a:solidFill>
                <a:srgbClr val="E7E6E6"/>
              </a:solidFill>
              <a:cs typeface="Arial" panose="020B0604020202020204" pitchFamily="34" charset="0"/>
            </a:endParaRPr>
          </a:p>
        </p:txBody>
      </p:sp>
      <p:sp>
        <p:nvSpPr>
          <p:cNvPr id="133" name="右箭头 132"/>
          <p:cNvSpPr/>
          <p:nvPr/>
        </p:nvSpPr>
        <p:spPr>
          <a:xfrm rot="5400000">
            <a:off x="5129697" y="2200671"/>
            <a:ext cx="915612" cy="4318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4" name="Rectangle 23"/>
          <p:cNvSpPr/>
          <p:nvPr/>
        </p:nvSpPr>
        <p:spPr>
          <a:xfrm>
            <a:off x="4940719" y="1690565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cs typeface="Arial" panose="020B0604020202020204" pitchFamily="34" charset="0"/>
              </a:rPr>
              <a:t>金融服务</a:t>
            </a:r>
            <a:endParaRPr lang="en-US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6" name="Rectangle 23"/>
          <p:cNvSpPr/>
          <p:nvPr/>
        </p:nvSpPr>
        <p:spPr>
          <a:xfrm>
            <a:off x="1960050" y="1975858"/>
            <a:ext cx="3597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行为数据与业务数据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7" name="Rectangle 23"/>
          <p:cNvSpPr/>
          <p:nvPr/>
        </p:nvSpPr>
        <p:spPr>
          <a:xfrm>
            <a:off x="5790193" y="1967800"/>
            <a:ext cx="530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综合数据转化为信用数据   （大数据</a:t>
            </a:r>
            <a:r>
              <a:rPr lang="en-US" altLang="zh-CN" b="1" dirty="0">
                <a:solidFill>
                  <a:prstClr val="white"/>
                </a:solidFill>
                <a:cs typeface="Arial" panose="020B0604020202020204" pitchFamily="34" charset="0"/>
              </a:rPr>
              <a:t>+</a:t>
            </a:r>
            <a:r>
              <a:rPr lang="zh-CN" altLang="en-US" b="1" dirty="0">
                <a:solidFill>
                  <a:prstClr val="white"/>
                </a:solidFill>
                <a:cs typeface="Arial" panose="020B0604020202020204" pitchFamily="34" charset="0"/>
              </a:rPr>
              <a:t>算法）</a:t>
            </a:r>
            <a:endParaRPr 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1" name="Rectangle 23"/>
          <p:cNvSpPr/>
          <p:nvPr/>
        </p:nvSpPr>
        <p:spPr>
          <a:xfrm>
            <a:off x="10099072" y="841706"/>
            <a:ext cx="171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资金层</a:t>
            </a: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-9076" y="99372"/>
            <a:ext cx="6921305" cy="5515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菜鸟智慧园区：线上线下数据打通与沉淀价值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Scrum Process">
  <a:themeElements>
    <a:clrScheme name="Custom 1">
      <a:dk1>
        <a:srgbClr val="383838"/>
      </a:dk1>
      <a:lt1>
        <a:sysClr val="window" lastClr="FFFFFF"/>
      </a:lt1>
      <a:dk2>
        <a:srgbClr val="CCCC00"/>
      </a:dk2>
      <a:lt2>
        <a:srgbClr val="FFFF00"/>
      </a:lt2>
      <a:accent1>
        <a:srgbClr val="00B0F0"/>
      </a:accent1>
      <a:accent2>
        <a:srgbClr val="0070C0"/>
      </a:accent2>
      <a:accent3>
        <a:srgbClr val="00EA1C"/>
      </a:accent3>
      <a:accent4>
        <a:srgbClr val="00B050"/>
      </a:accent4>
      <a:accent5>
        <a:srgbClr val="C00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B4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algn="just">
          <a:lnSpc>
            <a:spcPct val="120000"/>
          </a:lnSpc>
          <a:spcBef>
            <a:spcPct val="20000"/>
          </a:spcBef>
          <a:buFont typeface="Arial" panose="020B0604020202020204" pitchFamily="34" charset="0"/>
          <a:buNone/>
          <a:defRPr sz="1200" dirty="0" err="1">
            <a:solidFill>
              <a:srgbClr val="5F5F5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2936</Words>
  <Application>WPS 演示</Application>
  <PresentationFormat>自定义</PresentationFormat>
  <Paragraphs>546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23</vt:i4>
      </vt:variant>
      <vt:variant>
        <vt:lpstr>幻灯片标题</vt:lpstr>
      </vt:variant>
      <vt:variant>
        <vt:i4>20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华文细黑</vt:lpstr>
      <vt:lpstr>楷体_GB2312</vt:lpstr>
      <vt:lpstr>楷体</vt:lpstr>
      <vt:lpstr>Ebrima</vt:lpstr>
      <vt:lpstr>黑体</vt:lpstr>
      <vt:lpstr>Helvetica</vt:lpstr>
      <vt:lpstr>Calibri</vt:lpstr>
      <vt:lpstr>仿宋</vt:lpstr>
      <vt:lpstr>新宋体</vt:lpstr>
      <vt:lpstr>Arial Unicode MS</vt:lpstr>
      <vt:lpstr>Calibri Light</vt:lpstr>
      <vt:lpstr>Office 主题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Scrum Process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粟日</dc:creator>
  <cp:lastModifiedBy>Administrator</cp:lastModifiedBy>
  <cp:revision>147</cp:revision>
  <dcterms:created xsi:type="dcterms:W3CDTF">2016-06-18T04:51:00Z</dcterms:created>
  <dcterms:modified xsi:type="dcterms:W3CDTF">2016-12-19T17:29:09Z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