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sldIdLst>
    <p:sldId id="256" r:id="rId3"/>
    <p:sldId id="459" r:id="rId4"/>
    <p:sldId id="453" r:id="rId5"/>
    <p:sldId id="450" r:id="rId6"/>
    <p:sldId id="452" r:id="rId7"/>
    <p:sldId id="455" r:id="rId8"/>
    <p:sldId id="463" r:id="rId9"/>
    <p:sldId id="464" r:id="rId10"/>
    <p:sldId id="466" r:id="rId11"/>
    <p:sldId id="465" r:id="rId12"/>
    <p:sldId id="457" r:id="rId13"/>
    <p:sldId id="458" r:id="rId14"/>
    <p:sldId id="467" r:id="rId15"/>
    <p:sldId id="468" r:id="rId16"/>
    <p:sldId id="469" r:id="rId17"/>
    <p:sldId id="434" r:id="rId18"/>
    <p:sldId id="440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2929"/>
    <a:srgbClr val="FAA634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291" autoAdjust="0"/>
  </p:normalViewPr>
  <p:slideViewPr>
    <p:cSldViewPr>
      <p:cViewPr varScale="1">
        <p:scale>
          <a:sx n="92" d="100"/>
          <a:sy n="92" d="100"/>
        </p:scale>
        <p:origin x="1062" y="90"/>
      </p:cViewPr>
      <p:guideLst>
        <p:guide orient="horz" pos="3239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2DF-0AC2-488E-A433-5B6D99D916E0}" type="doc">
      <dgm:prSet loTypeId="urn:microsoft.com/office/officeart/2005/8/layout/gear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5005B9-756D-4E53-8108-AE73EEC5C77E}">
      <dgm:prSet phldrT="[文本]" custT="1"/>
      <dgm:spPr>
        <a:solidFill>
          <a:srgbClr val="FF99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</a:p>
      </dgm:t>
    </dgm:pt>
    <dgm:pt modelId="{AAD3E379-25D6-40B8-99C7-34BB1A9F9712}" type="parTrans" cxnId="{C6F82F17-9980-410C-ABF0-7EE6C49670F1}">
      <dgm:prSet/>
      <dgm:spPr/>
      <dgm:t>
        <a:bodyPr/>
        <a:lstStyle/>
        <a:p>
          <a:endParaRPr lang="zh-CN" altLang="en-US"/>
        </a:p>
      </dgm:t>
    </dgm:pt>
    <dgm:pt modelId="{C3EA1159-AB2A-4E7D-B56B-91D0FDD755D0}" type="sibTrans" cxnId="{C6F82F17-9980-410C-ABF0-7EE6C49670F1}">
      <dgm:prSet/>
      <dgm:spPr/>
      <dgm:t>
        <a:bodyPr/>
        <a:lstStyle/>
        <a:p>
          <a:endParaRPr lang="zh-CN" altLang="en-US"/>
        </a:p>
      </dgm:t>
    </dgm:pt>
    <dgm:pt modelId="{1B32DB78-AE20-4C03-BC8E-C5573FA97749}">
      <dgm:prSet phldrT="[文本]"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b="1" dirty="0" smtClean="0"/>
            <a:t>生态</a:t>
          </a:r>
          <a:endParaRPr lang="zh-CN" altLang="en-US" sz="1600" b="1" dirty="0"/>
        </a:p>
      </dgm:t>
    </dgm:pt>
    <dgm:pt modelId="{753DBDF2-41F5-42AE-9ACA-4EF188A94200}" type="parTrans" cxnId="{4D705C9F-483E-4374-90AA-3AED25BE1153}">
      <dgm:prSet/>
      <dgm:spPr/>
      <dgm:t>
        <a:bodyPr/>
        <a:lstStyle/>
        <a:p>
          <a:endParaRPr lang="zh-CN" altLang="en-US"/>
        </a:p>
      </dgm:t>
    </dgm:pt>
    <dgm:pt modelId="{133DA6CB-91CF-4CAF-AD05-CBBCF0F12A65}" type="sibTrans" cxnId="{4D705C9F-483E-4374-90AA-3AED25BE1153}">
      <dgm:prSet/>
      <dgm:spPr/>
      <dgm:t>
        <a:bodyPr/>
        <a:lstStyle/>
        <a:p>
          <a:endParaRPr lang="zh-CN" altLang="en-US"/>
        </a:p>
      </dgm:t>
    </dgm:pt>
    <dgm:pt modelId="{FB769CD4-8C92-46D5-80B4-531D079DD03C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规则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5287AE-510D-4621-85ED-8EBA54D5569A}" type="parTrans" cxnId="{2C77A1FA-C9D8-4260-90E0-0FA14C03211D}">
      <dgm:prSet/>
      <dgm:spPr/>
      <dgm:t>
        <a:bodyPr/>
        <a:lstStyle/>
        <a:p>
          <a:endParaRPr lang="zh-CN" altLang="en-US"/>
        </a:p>
      </dgm:t>
    </dgm:pt>
    <dgm:pt modelId="{4EE05031-7080-45D2-AD85-33ACF53B3106}" type="sibTrans" cxnId="{2C77A1FA-C9D8-4260-90E0-0FA14C03211D}">
      <dgm:prSet/>
      <dgm:spPr/>
      <dgm:t>
        <a:bodyPr/>
        <a:lstStyle/>
        <a:p>
          <a:endParaRPr lang="zh-CN" altLang="en-US"/>
        </a:p>
      </dgm:t>
    </dgm:pt>
    <dgm:pt modelId="{0E6BCF95-1813-440C-9798-753A5FBE4CC1}">
      <dgm:prSet phldrT="[文本]"/>
      <dgm:spPr/>
      <dgm:t>
        <a:bodyPr/>
        <a:lstStyle/>
        <a:p>
          <a:endParaRPr lang="zh-CN" altLang="en-US"/>
        </a:p>
      </dgm:t>
    </dgm:pt>
    <dgm:pt modelId="{AACE53D8-6812-4A01-84B1-24E9B1A4CC48}" type="parTrans" cxnId="{8933BBBF-1C8B-49F8-AA65-563C13E61F72}">
      <dgm:prSet/>
      <dgm:spPr/>
      <dgm:t>
        <a:bodyPr/>
        <a:lstStyle/>
        <a:p>
          <a:endParaRPr lang="zh-CN" altLang="en-US"/>
        </a:p>
      </dgm:t>
    </dgm:pt>
    <dgm:pt modelId="{44C20B82-3155-4863-9D16-38D2707FC0D0}" type="sibTrans" cxnId="{8933BBBF-1C8B-49F8-AA65-563C13E61F72}">
      <dgm:prSet/>
      <dgm:spPr/>
      <dgm:t>
        <a:bodyPr/>
        <a:lstStyle/>
        <a:p>
          <a:endParaRPr lang="zh-CN" altLang="en-US"/>
        </a:p>
      </dgm:t>
    </dgm:pt>
    <dgm:pt modelId="{8D709655-288E-49EF-98E2-D6A0AF2689A2}" type="pres">
      <dgm:prSet presAssocID="{5A1582DF-0AC2-488E-A433-5B6D99D916E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4ED2013-26EB-40FF-9177-504CA29BFBF7}" type="pres">
      <dgm:prSet presAssocID="{DE5005B9-756D-4E53-8108-AE73EEC5C77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301E3E-2AEA-4336-9359-695D52E8B280}" type="pres">
      <dgm:prSet presAssocID="{DE5005B9-756D-4E53-8108-AE73EEC5C77E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EDB6CB6A-4183-4ECF-878E-169280D56C91}" type="pres">
      <dgm:prSet presAssocID="{DE5005B9-756D-4E53-8108-AE73EEC5C77E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631A3C79-2C4D-4BA0-BA27-8F9A0751DB59}" type="pres">
      <dgm:prSet presAssocID="{1B32DB78-AE20-4C03-BC8E-C5573FA9774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5901EA-9B8C-4AA6-B795-FD0A515397DF}" type="pres">
      <dgm:prSet presAssocID="{1B32DB78-AE20-4C03-BC8E-C5573FA97749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E30A45C3-C089-48BC-87EA-AEAD923823BB}" type="pres">
      <dgm:prSet presAssocID="{1B32DB78-AE20-4C03-BC8E-C5573FA97749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B0ACDEB2-0092-40AF-97CD-4C6EED7F6935}" type="pres">
      <dgm:prSet presAssocID="{FB769CD4-8C92-46D5-80B4-531D079DD03C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F34E7ADA-C23B-4F70-8ACD-E0B7F3424F63}" type="pres">
      <dgm:prSet presAssocID="{FB769CD4-8C92-46D5-80B4-531D079DD03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EB12FB-AC48-4663-A529-28A1A87BC67E}" type="pres">
      <dgm:prSet presAssocID="{FB769CD4-8C92-46D5-80B4-531D079DD03C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294B5473-23D5-4F25-9D43-9575DCE955DF}" type="pres">
      <dgm:prSet presAssocID="{FB769CD4-8C92-46D5-80B4-531D079DD03C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4F309643-AAAB-4CB1-8ADB-FDC93202E612}" type="pres">
      <dgm:prSet presAssocID="{C3EA1159-AB2A-4E7D-B56B-91D0FDD755D0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2DCEFD46-5D8E-43AB-8AD7-ADA130E18B51}" type="pres">
      <dgm:prSet presAssocID="{133DA6CB-91CF-4CAF-AD05-CBBCF0F12A65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92E29C4E-DA14-48A1-ADCF-A0BC86BBCE66}" type="pres">
      <dgm:prSet presAssocID="{4EE05031-7080-45D2-AD85-33ACF53B3106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933BBBF-1C8B-49F8-AA65-563C13E61F72}" srcId="{5A1582DF-0AC2-488E-A433-5B6D99D916E0}" destId="{0E6BCF95-1813-440C-9798-753A5FBE4CC1}" srcOrd="3" destOrd="0" parTransId="{AACE53D8-6812-4A01-84B1-24E9B1A4CC48}" sibTransId="{44C20B82-3155-4863-9D16-38D2707FC0D0}"/>
    <dgm:cxn modelId="{62DF2AC2-9042-455C-A264-610BFEAC5F24}" type="presOf" srcId="{FB769CD4-8C92-46D5-80B4-531D079DD03C}" destId="{D7EB12FB-AC48-4663-A529-28A1A87BC67E}" srcOrd="2" destOrd="0" presId="urn:microsoft.com/office/officeart/2005/8/layout/gear1"/>
    <dgm:cxn modelId="{0A23C8AD-C81B-4C16-8FD9-E830D6BC0A53}" type="presOf" srcId="{FB769CD4-8C92-46D5-80B4-531D079DD03C}" destId="{F34E7ADA-C23B-4F70-8ACD-E0B7F3424F63}" srcOrd="1" destOrd="0" presId="urn:microsoft.com/office/officeart/2005/8/layout/gear1"/>
    <dgm:cxn modelId="{2C77A1FA-C9D8-4260-90E0-0FA14C03211D}" srcId="{5A1582DF-0AC2-488E-A433-5B6D99D916E0}" destId="{FB769CD4-8C92-46D5-80B4-531D079DD03C}" srcOrd="2" destOrd="0" parTransId="{325287AE-510D-4621-85ED-8EBA54D5569A}" sibTransId="{4EE05031-7080-45D2-AD85-33ACF53B3106}"/>
    <dgm:cxn modelId="{C57772B8-B1D5-4B71-8274-4794FCFB1FDA}" type="presOf" srcId="{5A1582DF-0AC2-488E-A433-5B6D99D916E0}" destId="{8D709655-288E-49EF-98E2-D6A0AF2689A2}" srcOrd="0" destOrd="0" presId="urn:microsoft.com/office/officeart/2005/8/layout/gear1"/>
    <dgm:cxn modelId="{1DD05B20-A627-4D6B-83DB-B92C6C6619FB}" type="presOf" srcId="{133DA6CB-91CF-4CAF-AD05-CBBCF0F12A65}" destId="{2DCEFD46-5D8E-43AB-8AD7-ADA130E18B51}" srcOrd="0" destOrd="0" presId="urn:microsoft.com/office/officeart/2005/8/layout/gear1"/>
    <dgm:cxn modelId="{4D705C9F-483E-4374-90AA-3AED25BE1153}" srcId="{5A1582DF-0AC2-488E-A433-5B6D99D916E0}" destId="{1B32DB78-AE20-4C03-BC8E-C5573FA97749}" srcOrd="1" destOrd="0" parTransId="{753DBDF2-41F5-42AE-9ACA-4EF188A94200}" sibTransId="{133DA6CB-91CF-4CAF-AD05-CBBCF0F12A65}"/>
    <dgm:cxn modelId="{7A232D02-735B-47FC-8FFD-80AB541910E8}" type="presOf" srcId="{FB769CD4-8C92-46D5-80B4-531D079DD03C}" destId="{294B5473-23D5-4F25-9D43-9575DCE955DF}" srcOrd="3" destOrd="0" presId="urn:microsoft.com/office/officeart/2005/8/layout/gear1"/>
    <dgm:cxn modelId="{572F1D73-3148-465A-9AF0-BC275D08BF1A}" type="presOf" srcId="{DE5005B9-756D-4E53-8108-AE73EEC5C77E}" destId="{D4ED2013-26EB-40FF-9177-504CA29BFBF7}" srcOrd="0" destOrd="0" presId="urn:microsoft.com/office/officeart/2005/8/layout/gear1"/>
    <dgm:cxn modelId="{C6F82F17-9980-410C-ABF0-7EE6C49670F1}" srcId="{5A1582DF-0AC2-488E-A433-5B6D99D916E0}" destId="{DE5005B9-756D-4E53-8108-AE73EEC5C77E}" srcOrd="0" destOrd="0" parTransId="{AAD3E379-25D6-40B8-99C7-34BB1A9F9712}" sibTransId="{C3EA1159-AB2A-4E7D-B56B-91D0FDD755D0}"/>
    <dgm:cxn modelId="{0E4367CC-B8A4-4A62-A59E-A599BAA773A6}" type="presOf" srcId="{1B32DB78-AE20-4C03-BC8E-C5573FA97749}" destId="{985901EA-9B8C-4AA6-B795-FD0A515397DF}" srcOrd="1" destOrd="0" presId="urn:microsoft.com/office/officeart/2005/8/layout/gear1"/>
    <dgm:cxn modelId="{ED57B65B-6C0A-461B-B1B2-3B7A828A1C4E}" type="presOf" srcId="{DE5005B9-756D-4E53-8108-AE73EEC5C77E}" destId="{88301E3E-2AEA-4336-9359-695D52E8B280}" srcOrd="1" destOrd="0" presId="urn:microsoft.com/office/officeart/2005/8/layout/gear1"/>
    <dgm:cxn modelId="{66B3C6E5-E3AA-4391-B5CB-FBFCFE6D22B4}" type="presOf" srcId="{1B32DB78-AE20-4C03-BC8E-C5573FA97749}" destId="{631A3C79-2C4D-4BA0-BA27-8F9A0751DB59}" srcOrd="0" destOrd="0" presId="urn:microsoft.com/office/officeart/2005/8/layout/gear1"/>
    <dgm:cxn modelId="{05DB1BC7-EA46-45C3-987B-1ECCF3A8066C}" type="presOf" srcId="{DE5005B9-756D-4E53-8108-AE73EEC5C77E}" destId="{EDB6CB6A-4183-4ECF-878E-169280D56C91}" srcOrd="2" destOrd="0" presId="urn:microsoft.com/office/officeart/2005/8/layout/gear1"/>
    <dgm:cxn modelId="{3359595F-DFFF-4B3D-96D9-2F21CA96B27D}" type="presOf" srcId="{1B32DB78-AE20-4C03-BC8E-C5573FA97749}" destId="{E30A45C3-C089-48BC-87EA-AEAD923823BB}" srcOrd="2" destOrd="0" presId="urn:microsoft.com/office/officeart/2005/8/layout/gear1"/>
    <dgm:cxn modelId="{861378F4-8711-4815-9681-9E02BC60075D}" type="presOf" srcId="{C3EA1159-AB2A-4E7D-B56B-91D0FDD755D0}" destId="{4F309643-AAAB-4CB1-8ADB-FDC93202E612}" srcOrd="0" destOrd="0" presId="urn:microsoft.com/office/officeart/2005/8/layout/gear1"/>
    <dgm:cxn modelId="{2A604A36-5301-4CC7-A887-9D55EB385DBC}" type="presOf" srcId="{FB769CD4-8C92-46D5-80B4-531D079DD03C}" destId="{B0ACDEB2-0092-40AF-97CD-4C6EED7F6935}" srcOrd="0" destOrd="0" presId="urn:microsoft.com/office/officeart/2005/8/layout/gear1"/>
    <dgm:cxn modelId="{F638C9FC-F4A8-4D7A-83E3-DEDA51A0A969}" type="presOf" srcId="{4EE05031-7080-45D2-AD85-33ACF53B3106}" destId="{92E29C4E-DA14-48A1-ADCF-A0BC86BBCE66}" srcOrd="0" destOrd="0" presId="urn:microsoft.com/office/officeart/2005/8/layout/gear1"/>
    <dgm:cxn modelId="{9DCBF360-CF22-4BE2-9766-6C3E4164646B}" type="presParOf" srcId="{8D709655-288E-49EF-98E2-D6A0AF2689A2}" destId="{D4ED2013-26EB-40FF-9177-504CA29BFBF7}" srcOrd="0" destOrd="0" presId="urn:microsoft.com/office/officeart/2005/8/layout/gear1"/>
    <dgm:cxn modelId="{7D31F778-6C96-4338-937F-EB08AF9F78E2}" type="presParOf" srcId="{8D709655-288E-49EF-98E2-D6A0AF2689A2}" destId="{88301E3E-2AEA-4336-9359-695D52E8B280}" srcOrd="1" destOrd="0" presId="urn:microsoft.com/office/officeart/2005/8/layout/gear1"/>
    <dgm:cxn modelId="{853A1FBD-428F-45CF-A719-DD2FD8C0CBC2}" type="presParOf" srcId="{8D709655-288E-49EF-98E2-D6A0AF2689A2}" destId="{EDB6CB6A-4183-4ECF-878E-169280D56C91}" srcOrd="2" destOrd="0" presId="urn:microsoft.com/office/officeart/2005/8/layout/gear1"/>
    <dgm:cxn modelId="{C38997BE-42BE-4A52-A9B3-70074D9323BE}" type="presParOf" srcId="{8D709655-288E-49EF-98E2-D6A0AF2689A2}" destId="{631A3C79-2C4D-4BA0-BA27-8F9A0751DB59}" srcOrd="3" destOrd="0" presId="urn:microsoft.com/office/officeart/2005/8/layout/gear1"/>
    <dgm:cxn modelId="{95639384-3600-488A-86C2-398F7E753B51}" type="presParOf" srcId="{8D709655-288E-49EF-98E2-D6A0AF2689A2}" destId="{985901EA-9B8C-4AA6-B795-FD0A515397DF}" srcOrd="4" destOrd="0" presId="urn:microsoft.com/office/officeart/2005/8/layout/gear1"/>
    <dgm:cxn modelId="{9183FB0C-4912-4AD2-90D8-D224A69DF739}" type="presParOf" srcId="{8D709655-288E-49EF-98E2-D6A0AF2689A2}" destId="{E30A45C3-C089-48BC-87EA-AEAD923823BB}" srcOrd="5" destOrd="0" presId="urn:microsoft.com/office/officeart/2005/8/layout/gear1"/>
    <dgm:cxn modelId="{8B5BE8BC-25E8-4500-9A05-6D8B6C4A5217}" type="presParOf" srcId="{8D709655-288E-49EF-98E2-D6A0AF2689A2}" destId="{B0ACDEB2-0092-40AF-97CD-4C6EED7F6935}" srcOrd="6" destOrd="0" presId="urn:microsoft.com/office/officeart/2005/8/layout/gear1"/>
    <dgm:cxn modelId="{013D5305-4912-4DBC-94FF-1776A14DB42F}" type="presParOf" srcId="{8D709655-288E-49EF-98E2-D6A0AF2689A2}" destId="{F34E7ADA-C23B-4F70-8ACD-E0B7F3424F63}" srcOrd="7" destOrd="0" presId="urn:microsoft.com/office/officeart/2005/8/layout/gear1"/>
    <dgm:cxn modelId="{19FD8EA7-2C9F-476C-8472-861D09C148AA}" type="presParOf" srcId="{8D709655-288E-49EF-98E2-D6A0AF2689A2}" destId="{D7EB12FB-AC48-4663-A529-28A1A87BC67E}" srcOrd="8" destOrd="0" presId="urn:microsoft.com/office/officeart/2005/8/layout/gear1"/>
    <dgm:cxn modelId="{A90868B7-0570-450F-9D97-AD9569178CB6}" type="presParOf" srcId="{8D709655-288E-49EF-98E2-D6A0AF2689A2}" destId="{294B5473-23D5-4F25-9D43-9575DCE955DF}" srcOrd="9" destOrd="0" presId="urn:microsoft.com/office/officeart/2005/8/layout/gear1"/>
    <dgm:cxn modelId="{547768FE-4CBC-415E-80EC-CF13B25B8513}" type="presParOf" srcId="{8D709655-288E-49EF-98E2-D6A0AF2689A2}" destId="{4F309643-AAAB-4CB1-8ADB-FDC93202E612}" srcOrd="10" destOrd="0" presId="urn:microsoft.com/office/officeart/2005/8/layout/gear1"/>
    <dgm:cxn modelId="{F7AD1631-608E-49AF-B483-A0C25BE2E490}" type="presParOf" srcId="{8D709655-288E-49EF-98E2-D6A0AF2689A2}" destId="{2DCEFD46-5D8E-43AB-8AD7-ADA130E18B51}" srcOrd="11" destOrd="0" presId="urn:microsoft.com/office/officeart/2005/8/layout/gear1"/>
    <dgm:cxn modelId="{DB2DCCB1-91B9-406F-BAFC-4A484722120B}" type="presParOf" srcId="{8D709655-288E-49EF-98E2-D6A0AF2689A2}" destId="{92E29C4E-DA14-48A1-ADCF-A0BC86BBCE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6B3C5-2C07-4406-ADA7-85F6AEE7AE29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</dgm:pt>
    <dgm:pt modelId="{2A3F3DFF-DBE8-40B3-A6CA-38EC3E6FB030}">
      <dgm:prSet phldrT="[文本]" custT="1"/>
      <dgm:spPr/>
      <dgm:t>
        <a:bodyPr/>
        <a:lstStyle/>
        <a:p>
          <a:r>
            <a:rPr lang="zh-CN" altLang="en-US" sz="2800" b="0" dirty="0" smtClean="0">
              <a:latin typeface="方正兰亭粗黑_GBK" panose="02000000000000000000" pitchFamily="2" charset="-122"/>
              <a:ea typeface="方正兰亭粗黑_GBK" panose="02000000000000000000" pitchFamily="2" charset="-122"/>
            </a:rPr>
            <a:t>互联网公司</a:t>
          </a:r>
          <a:endParaRPr lang="zh-CN" altLang="en-US" sz="2800" b="0" dirty="0">
            <a:latin typeface="方正兰亭粗黑_GBK" panose="02000000000000000000" pitchFamily="2" charset="-122"/>
            <a:ea typeface="方正兰亭粗黑_GBK" panose="02000000000000000000" pitchFamily="2" charset="-122"/>
          </a:endParaRPr>
        </a:p>
      </dgm:t>
    </dgm:pt>
    <dgm:pt modelId="{7CECAA51-DA0A-4BCF-8EC4-D4007E36AEBD}" type="parTrans" cxnId="{A10FE38D-39BD-4DCD-BA54-CB633290BD7F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楷体" pitchFamily="49" charset="-122"/>
            <a:ea typeface="楷体" pitchFamily="49" charset="-122"/>
          </a:endParaRPr>
        </a:p>
      </dgm:t>
    </dgm:pt>
    <dgm:pt modelId="{724D360D-001D-4BFF-B572-7D26F6C8BBA4}" type="sibTrans" cxnId="{A10FE38D-39BD-4DCD-BA54-CB633290BD7F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楷体" pitchFamily="49" charset="-122"/>
            <a:ea typeface="楷体" pitchFamily="49" charset="-122"/>
          </a:endParaRPr>
        </a:p>
      </dgm:t>
    </dgm:pt>
    <dgm:pt modelId="{E2677A7C-E9DF-41D6-B243-1C54ED257AE3}">
      <dgm:prSet phldrT="[文本]" custT="1"/>
      <dgm:spPr/>
      <dgm:t>
        <a:bodyPr/>
        <a:lstStyle/>
        <a:p>
          <a:r>
            <a:rPr lang="zh-CN" altLang="en-US" sz="2800" b="0" dirty="0" smtClean="0">
              <a:latin typeface="方正兰亭粗黑_GBK" panose="02000000000000000000" pitchFamily="2" charset="-122"/>
              <a:ea typeface="方正兰亭粗黑_GBK" panose="02000000000000000000" pitchFamily="2" charset="-122"/>
            </a:rPr>
            <a:t>实业集团</a:t>
          </a:r>
          <a:endParaRPr lang="zh-CN" altLang="en-US" sz="2800" b="0" dirty="0">
            <a:latin typeface="方正兰亭粗黑_GBK" panose="02000000000000000000" pitchFamily="2" charset="-122"/>
            <a:ea typeface="方正兰亭粗黑_GBK" panose="02000000000000000000" pitchFamily="2" charset="-122"/>
          </a:endParaRPr>
        </a:p>
      </dgm:t>
    </dgm:pt>
    <dgm:pt modelId="{EA65A7A8-DBC1-4A25-9074-2EB39D060468}" type="parTrans" cxnId="{2ECF39DB-CBE7-4279-A025-693985026972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楷体" pitchFamily="49" charset="-122"/>
            <a:ea typeface="楷体" pitchFamily="49" charset="-122"/>
          </a:endParaRPr>
        </a:p>
      </dgm:t>
    </dgm:pt>
    <dgm:pt modelId="{CD15D2EE-BD11-4C81-AEBD-F43800375421}" type="sibTrans" cxnId="{2ECF39DB-CBE7-4279-A025-693985026972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楷体" pitchFamily="49" charset="-122"/>
            <a:ea typeface="楷体" pitchFamily="49" charset="-122"/>
          </a:endParaRPr>
        </a:p>
      </dgm:t>
    </dgm:pt>
    <dgm:pt modelId="{7676A71E-CD54-4F4B-B106-C8333D049E67}">
      <dgm:prSet phldrT="[文本]" custT="1"/>
      <dgm:spPr/>
      <dgm:t>
        <a:bodyPr/>
        <a:lstStyle/>
        <a:p>
          <a:r>
            <a:rPr lang="zh-CN" altLang="en-US" sz="2800" b="0" dirty="0" smtClean="0">
              <a:latin typeface="方正兰亭粗黑_GBK" panose="02000000000000000000" pitchFamily="2" charset="-122"/>
              <a:ea typeface="方正兰亭粗黑_GBK" panose="02000000000000000000" pitchFamily="2" charset="-122"/>
            </a:rPr>
            <a:t>金融公司</a:t>
          </a:r>
          <a:endParaRPr lang="zh-CN" altLang="en-US" sz="2800" b="0" dirty="0">
            <a:latin typeface="方正兰亭粗黑_GBK" panose="02000000000000000000" pitchFamily="2" charset="-122"/>
            <a:ea typeface="方正兰亭粗黑_GBK" panose="02000000000000000000" pitchFamily="2" charset="-122"/>
          </a:endParaRPr>
        </a:p>
      </dgm:t>
    </dgm:pt>
    <dgm:pt modelId="{94481169-4920-4237-B609-AB0D0E219F9B}" type="parTrans" cxnId="{41E604A9-C9F7-4588-92B6-6E54561F0007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楷体" pitchFamily="49" charset="-122"/>
            <a:ea typeface="楷体" pitchFamily="49" charset="-122"/>
          </a:endParaRPr>
        </a:p>
      </dgm:t>
    </dgm:pt>
    <dgm:pt modelId="{10B47B48-CA43-491E-A4C1-19B2BDA4F4E9}" type="sibTrans" cxnId="{41E604A9-C9F7-4588-92B6-6E54561F0007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楷体" pitchFamily="49" charset="-122"/>
            <a:ea typeface="楷体" pitchFamily="49" charset="-122"/>
          </a:endParaRPr>
        </a:p>
      </dgm:t>
    </dgm:pt>
    <dgm:pt modelId="{0935BC93-710B-4579-8BC8-D7340BD25057}" type="pres">
      <dgm:prSet presAssocID="{9776B3C5-2C07-4406-ADA7-85F6AEE7AE29}" presName="compositeShape" presStyleCnt="0">
        <dgm:presLayoutVars>
          <dgm:chMax val="7"/>
          <dgm:dir/>
          <dgm:resizeHandles val="exact"/>
        </dgm:presLayoutVars>
      </dgm:prSet>
      <dgm:spPr/>
    </dgm:pt>
    <dgm:pt modelId="{29D3E35E-B874-4355-8F66-60CA72E8B66C}" type="pres">
      <dgm:prSet presAssocID="{2A3F3DFF-DBE8-40B3-A6CA-38EC3E6FB030}" presName="circ1" presStyleLbl="vennNode1" presStyleIdx="0" presStyleCnt="3"/>
      <dgm:spPr/>
      <dgm:t>
        <a:bodyPr/>
        <a:lstStyle/>
        <a:p>
          <a:endParaRPr lang="zh-CN" altLang="en-US"/>
        </a:p>
      </dgm:t>
    </dgm:pt>
    <dgm:pt modelId="{2FC679C0-15C2-45EC-9D25-19B2190599C3}" type="pres">
      <dgm:prSet presAssocID="{2A3F3DFF-DBE8-40B3-A6CA-38EC3E6FB03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59D06E-B9EB-496A-971B-1CE22E277D90}" type="pres">
      <dgm:prSet presAssocID="{E2677A7C-E9DF-41D6-B243-1C54ED257AE3}" presName="circ2" presStyleLbl="vennNode1" presStyleIdx="1" presStyleCnt="3"/>
      <dgm:spPr/>
      <dgm:t>
        <a:bodyPr/>
        <a:lstStyle/>
        <a:p>
          <a:endParaRPr lang="zh-CN" altLang="en-US"/>
        </a:p>
      </dgm:t>
    </dgm:pt>
    <dgm:pt modelId="{FB82DC26-ED2E-4A9A-B9E0-3A235A0B68BB}" type="pres">
      <dgm:prSet presAssocID="{E2677A7C-E9DF-41D6-B243-1C54ED257A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1B20F0-438B-4870-A0F5-66715304743C}" type="pres">
      <dgm:prSet presAssocID="{7676A71E-CD54-4F4B-B106-C8333D049E67}" presName="circ3" presStyleLbl="vennNode1" presStyleIdx="2" presStyleCnt="3"/>
      <dgm:spPr/>
      <dgm:t>
        <a:bodyPr/>
        <a:lstStyle/>
        <a:p>
          <a:endParaRPr lang="zh-CN" altLang="en-US"/>
        </a:p>
      </dgm:t>
    </dgm:pt>
    <dgm:pt modelId="{BF5A7D69-65DE-4BBF-B693-3EB29D519DBF}" type="pres">
      <dgm:prSet presAssocID="{7676A71E-CD54-4F4B-B106-C8333D049E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59F628-18DC-4C2D-BDFE-00CA8F07124C}" type="presOf" srcId="{9776B3C5-2C07-4406-ADA7-85F6AEE7AE29}" destId="{0935BC93-710B-4579-8BC8-D7340BD25057}" srcOrd="0" destOrd="0" presId="urn:microsoft.com/office/officeart/2005/8/layout/venn1"/>
    <dgm:cxn modelId="{4F255B82-8271-455F-BA05-8E6AD1450A9D}" type="presOf" srcId="{7676A71E-CD54-4F4B-B106-C8333D049E67}" destId="{BF5A7D69-65DE-4BBF-B693-3EB29D519DBF}" srcOrd="1" destOrd="0" presId="urn:microsoft.com/office/officeart/2005/8/layout/venn1"/>
    <dgm:cxn modelId="{41E604A9-C9F7-4588-92B6-6E54561F0007}" srcId="{9776B3C5-2C07-4406-ADA7-85F6AEE7AE29}" destId="{7676A71E-CD54-4F4B-B106-C8333D049E67}" srcOrd="2" destOrd="0" parTransId="{94481169-4920-4237-B609-AB0D0E219F9B}" sibTransId="{10B47B48-CA43-491E-A4C1-19B2BDA4F4E9}"/>
    <dgm:cxn modelId="{8F4284BE-BDB4-4E2D-89B1-B2770F655F04}" type="presOf" srcId="{7676A71E-CD54-4F4B-B106-C8333D049E67}" destId="{EC1B20F0-438B-4870-A0F5-66715304743C}" srcOrd="0" destOrd="0" presId="urn:microsoft.com/office/officeart/2005/8/layout/venn1"/>
    <dgm:cxn modelId="{54FB26DF-3E76-42F6-9DF5-9920758B2095}" type="presOf" srcId="{2A3F3DFF-DBE8-40B3-A6CA-38EC3E6FB030}" destId="{29D3E35E-B874-4355-8F66-60CA72E8B66C}" srcOrd="0" destOrd="0" presId="urn:microsoft.com/office/officeart/2005/8/layout/venn1"/>
    <dgm:cxn modelId="{8B2965E3-231D-4A09-B36D-B8B335E66167}" type="presOf" srcId="{2A3F3DFF-DBE8-40B3-A6CA-38EC3E6FB030}" destId="{2FC679C0-15C2-45EC-9D25-19B2190599C3}" srcOrd="1" destOrd="0" presId="urn:microsoft.com/office/officeart/2005/8/layout/venn1"/>
    <dgm:cxn modelId="{7736A290-C779-4526-A86E-97128C8A30E4}" type="presOf" srcId="{E2677A7C-E9DF-41D6-B243-1C54ED257AE3}" destId="{F259D06E-B9EB-496A-971B-1CE22E277D90}" srcOrd="0" destOrd="0" presId="urn:microsoft.com/office/officeart/2005/8/layout/venn1"/>
    <dgm:cxn modelId="{A10FE38D-39BD-4DCD-BA54-CB633290BD7F}" srcId="{9776B3C5-2C07-4406-ADA7-85F6AEE7AE29}" destId="{2A3F3DFF-DBE8-40B3-A6CA-38EC3E6FB030}" srcOrd="0" destOrd="0" parTransId="{7CECAA51-DA0A-4BCF-8EC4-D4007E36AEBD}" sibTransId="{724D360D-001D-4BFF-B572-7D26F6C8BBA4}"/>
    <dgm:cxn modelId="{68470051-4203-4D9A-9D4C-61FA53AAFF53}" type="presOf" srcId="{E2677A7C-E9DF-41D6-B243-1C54ED257AE3}" destId="{FB82DC26-ED2E-4A9A-B9E0-3A235A0B68BB}" srcOrd="1" destOrd="0" presId="urn:microsoft.com/office/officeart/2005/8/layout/venn1"/>
    <dgm:cxn modelId="{2ECF39DB-CBE7-4279-A025-693985026972}" srcId="{9776B3C5-2C07-4406-ADA7-85F6AEE7AE29}" destId="{E2677A7C-E9DF-41D6-B243-1C54ED257AE3}" srcOrd="1" destOrd="0" parTransId="{EA65A7A8-DBC1-4A25-9074-2EB39D060468}" sibTransId="{CD15D2EE-BD11-4C81-AEBD-F43800375421}"/>
    <dgm:cxn modelId="{FAE43931-AFE1-4E2E-B5CE-654A0ABE1432}" type="presParOf" srcId="{0935BC93-710B-4579-8BC8-D7340BD25057}" destId="{29D3E35E-B874-4355-8F66-60CA72E8B66C}" srcOrd="0" destOrd="0" presId="urn:microsoft.com/office/officeart/2005/8/layout/venn1"/>
    <dgm:cxn modelId="{C65CBD7D-9E7A-4CF7-BA47-127BA7DC3253}" type="presParOf" srcId="{0935BC93-710B-4579-8BC8-D7340BD25057}" destId="{2FC679C0-15C2-45EC-9D25-19B2190599C3}" srcOrd="1" destOrd="0" presId="urn:microsoft.com/office/officeart/2005/8/layout/venn1"/>
    <dgm:cxn modelId="{E289989E-8821-4AE2-994B-A41125627B29}" type="presParOf" srcId="{0935BC93-710B-4579-8BC8-D7340BD25057}" destId="{F259D06E-B9EB-496A-971B-1CE22E277D90}" srcOrd="2" destOrd="0" presId="urn:microsoft.com/office/officeart/2005/8/layout/venn1"/>
    <dgm:cxn modelId="{20031C5E-D93E-4259-B8F4-B73FE80CF5AD}" type="presParOf" srcId="{0935BC93-710B-4579-8BC8-D7340BD25057}" destId="{FB82DC26-ED2E-4A9A-B9E0-3A235A0B68BB}" srcOrd="3" destOrd="0" presId="urn:microsoft.com/office/officeart/2005/8/layout/venn1"/>
    <dgm:cxn modelId="{627B39B0-A745-451B-BD30-5621F4975BAD}" type="presParOf" srcId="{0935BC93-710B-4579-8BC8-D7340BD25057}" destId="{EC1B20F0-438B-4870-A0F5-66715304743C}" srcOrd="4" destOrd="0" presId="urn:microsoft.com/office/officeart/2005/8/layout/venn1"/>
    <dgm:cxn modelId="{F323FDA8-EEAD-43E3-A1B9-B92C78A6B630}" type="presParOf" srcId="{0935BC93-710B-4579-8BC8-D7340BD25057}" destId="{BF5A7D69-65DE-4BBF-B693-3EB29D519D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40EA3-EA13-4158-9B80-395418184448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B70186D-5E07-438C-A187-5F03AC2AFDD1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产业园区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547006-9C5A-45D9-B748-0517E8C1B710}" type="parTrans" cxnId="{803FF5E6-A6BC-45F8-B30C-A7B6B845ADC1}">
      <dgm:prSet/>
      <dgm:spPr/>
      <dgm:t>
        <a:bodyPr/>
        <a:lstStyle/>
        <a:p>
          <a:endParaRPr lang="zh-CN" altLang="en-US" sz="1200"/>
        </a:p>
      </dgm:t>
    </dgm:pt>
    <dgm:pt modelId="{7FDE3371-6439-4423-8438-8FCB42A9E3EC}" type="sibTrans" cxnId="{803FF5E6-A6BC-45F8-B30C-A7B6B845ADC1}">
      <dgm:prSet/>
      <dgm:spPr/>
      <dgm:t>
        <a:bodyPr/>
        <a:lstStyle/>
        <a:p>
          <a:endParaRPr lang="zh-CN" altLang="en-US" sz="1200"/>
        </a:p>
      </dgm:t>
    </dgm:pt>
    <dgm:pt modelId="{48989875-A237-45FE-85FB-3F8A60329AA5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孵化器企业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4C5554-B939-4108-B9DC-BEA33B8D9FDC}" type="parTrans" cxnId="{6F2F06A9-B8D1-4283-ACCC-5F10BD6B684E}">
      <dgm:prSet/>
      <dgm:spPr/>
      <dgm:t>
        <a:bodyPr/>
        <a:lstStyle/>
        <a:p>
          <a:endParaRPr lang="zh-CN" altLang="en-US" sz="1200"/>
        </a:p>
      </dgm:t>
    </dgm:pt>
    <dgm:pt modelId="{D08DE09D-D628-448B-AD3E-F17A00A0218F}" type="sibTrans" cxnId="{6F2F06A9-B8D1-4283-ACCC-5F10BD6B684E}">
      <dgm:prSet/>
      <dgm:spPr/>
      <dgm:t>
        <a:bodyPr/>
        <a:lstStyle/>
        <a:p>
          <a:endParaRPr lang="zh-CN" altLang="en-US" sz="1200"/>
        </a:p>
      </dgm:t>
    </dgm:pt>
    <dgm:pt modelId="{5DE3A250-2DA7-4113-875E-F20840E83330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急速器企业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377D26-92EC-460D-947E-F0B3BB976930}" type="parTrans" cxnId="{E01AB5D6-0D0E-4928-9B92-9B0C2CC89FD1}">
      <dgm:prSet/>
      <dgm:spPr/>
      <dgm:t>
        <a:bodyPr/>
        <a:lstStyle/>
        <a:p>
          <a:endParaRPr lang="zh-CN" altLang="en-US" sz="1200"/>
        </a:p>
      </dgm:t>
    </dgm:pt>
    <dgm:pt modelId="{C2A66410-BECE-4D91-A20D-92D7A1A33B26}" type="sibTrans" cxnId="{E01AB5D6-0D0E-4928-9B92-9B0C2CC89FD1}">
      <dgm:prSet/>
      <dgm:spPr/>
      <dgm:t>
        <a:bodyPr/>
        <a:lstStyle/>
        <a:p>
          <a:endParaRPr lang="zh-CN" altLang="en-US" sz="1200"/>
        </a:p>
      </dgm:t>
    </dgm:pt>
    <dgm:pt modelId="{01A2BFE8-349B-47F6-BC91-9549742D374F}">
      <dgm:prSet custT="1"/>
      <dgm:spPr/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园区、商业中心供应链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A7C5E5-4ECF-478A-9986-D64EEB504D5F}" type="parTrans" cxnId="{06E5D1A2-6CB7-482E-9B54-78B9D72F7855}">
      <dgm:prSet/>
      <dgm:spPr/>
      <dgm:t>
        <a:bodyPr/>
        <a:lstStyle/>
        <a:p>
          <a:endParaRPr lang="zh-CN" altLang="en-US" sz="1200"/>
        </a:p>
      </dgm:t>
    </dgm:pt>
    <dgm:pt modelId="{80C5EF24-0EBD-42A8-AC34-DE3EAB24A600}" type="sibTrans" cxnId="{06E5D1A2-6CB7-482E-9B54-78B9D72F7855}">
      <dgm:prSet/>
      <dgm:spPr/>
      <dgm:t>
        <a:bodyPr/>
        <a:lstStyle/>
        <a:p>
          <a:endParaRPr lang="zh-CN" altLang="en-US" sz="1200"/>
        </a:p>
      </dgm:t>
    </dgm:pt>
    <dgm:pt modelId="{01EAB612-F543-4AC9-A3C1-08F5787617FD}" type="pres">
      <dgm:prSet presAssocID="{7DE40EA3-EA13-4158-9B80-3954181844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045B72CD-0E0F-4870-9F85-F787A169A7D0}" type="pres">
      <dgm:prSet presAssocID="{CB70186D-5E07-438C-A187-5F03AC2AFDD1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7CF786A5-3A4D-4A54-B2D9-39DE59E0CDD4}" type="pres">
      <dgm:prSet presAssocID="{CB70186D-5E07-438C-A187-5F03AC2AFDD1}" presName="Accent1" presStyleLbl="node1" presStyleIdx="0" presStyleCnt="15"/>
      <dgm:spPr>
        <a:solidFill>
          <a:srgbClr val="FF9900"/>
        </a:solidFill>
      </dgm:spPr>
    </dgm:pt>
    <dgm:pt modelId="{F67CBE48-8C6A-4D9E-A664-A499EA74FEEB}" type="pres">
      <dgm:prSet presAssocID="{CB70186D-5E07-438C-A187-5F03AC2AFDD1}" presName="Accent2" presStyleLbl="node1" presStyleIdx="1" presStyleCnt="15"/>
      <dgm:spPr>
        <a:solidFill>
          <a:srgbClr val="0070C0"/>
        </a:solidFill>
      </dgm:spPr>
    </dgm:pt>
    <dgm:pt modelId="{BF56E2E2-2194-47F3-B2C2-5AB513B710A1}" type="pres">
      <dgm:prSet presAssocID="{CB70186D-5E07-438C-A187-5F03AC2AFDD1}" presName="Accent3" presStyleLbl="node1" presStyleIdx="2" presStyleCnt="15"/>
      <dgm:spPr>
        <a:solidFill>
          <a:srgbClr val="D31703"/>
        </a:solidFill>
      </dgm:spPr>
    </dgm:pt>
    <dgm:pt modelId="{0387BB22-45D9-4E66-85D5-50DF21FD9A64}" type="pres">
      <dgm:prSet presAssocID="{CB70186D-5E07-438C-A187-5F03AC2AFDD1}" presName="Accent4" presStyleLbl="node1" presStyleIdx="3" presStyleCnt="15"/>
      <dgm:spPr>
        <a:solidFill>
          <a:srgbClr val="DFDA95"/>
        </a:solidFill>
      </dgm:spPr>
    </dgm:pt>
    <dgm:pt modelId="{524F2803-D752-4436-80EA-1AD8C2DE9A0B}" type="pres">
      <dgm:prSet presAssocID="{CB70186D-5E07-438C-A187-5F03AC2AFDD1}" presName="Accent5" presStyleLbl="node1" presStyleIdx="4" presStyleCnt="15"/>
      <dgm:spPr>
        <a:solidFill>
          <a:srgbClr val="92D050"/>
        </a:solidFill>
      </dgm:spPr>
    </dgm:pt>
    <dgm:pt modelId="{95B78BA4-4616-4739-BD2E-B6EA61F6D641}" type="pres">
      <dgm:prSet presAssocID="{CB70186D-5E07-438C-A187-5F03AC2AFDD1}" presName="Accent6" presStyleLbl="node1" presStyleIdx="5" presStyleCnt="15"/>
      <dgm:spPr>
        <a:solidFill>
          <a:schemeClr val="accent1">
            <a:lumMod val="20000"/>
            <a:lumOff val="80000"/>
          </a:schemeClr>
        </a:solidFill>
      </dgm:spPr>
    </dgm:pt>
    <dgm:pt modelId="{6453D3D9-7A8D-4F22-9A42-6D1DDD1E4755}" type="pres">
      <dgm:prSet presAssocID="{48989875-A237-45FE-85FB-3F8A60329AA5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7BBA897C-CD9D-4CCB-9DEC-9285E2CD83B2}" type="pres">
      <dgm:prSet presAssocID="{48989875-A237-45FE-85FB-3F8A60329AA5}" presName="Accent7" presStyleCnt="0"/>
      <dgm:spPr/>
    </dgm:pt>
    <dgm:pt modelId="{193AA45D-F91A-4C1F-B02E-0CF7A0605779}" type="pres">
      <dgm:prSet presAssocID="{48989875-A237-45FE-85FB-3F8A60329AA5}" presName="AccentHold1" presStyleLbl="node1" presStyleIdx="7" presStyleCnt="15"/>
      <dgm:spPr>
        <a:solidFill>
          <a:srgbClr val="FF0000"/>
        </a:solidFill>
      </dgm:spPr>
    </dgm:pt>
    <dgm:pt modelId="{FE0C74D2-3539-4D7F-8C0B-D5DDFDD100EE}" type="pres">
      <dgm:prSet presAssocID="{48989875-A237-45FE-85FB-3F8A60329AA5}" presName="Accent8" presStyleCnt="0"/>
      <dgm:spPr/>
    </dgm:pt>
    <dgm:pt modelId="{7EF2506D-A1AE-458A-9A04-CF8DF42AF20A}" type="pres">
      <dgm:prSet presAssocID="{48989875-A237-45FE-85FB-3F8A60329AA5}" presName="AccentHold2" presStyleLbl="node1" presStyleIdx="8" presStyleCnt="15"/>
      <dgm:spPr>
        <a:solidFill>
          <a:schemeClr val="bg2">
            <a:lumMod val="20000"/>
            <a:lumOff val="80000"/>
          </a:schemeClr>
        </a:solidFill>
      </dgm:spPr>
    </dgm:pt>
    <dgm:pt modelId="{1B290D84-D11D-4B7C-8F5D-4DECEB376FBE}" type="pres">
      <dgm:prSet presAssocID="{5DE3A250-2DA7-4113-875E-F20840E83330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C1B7FD6B-C1FF-465F-9706-11EACA784101}" type="pres">
      <dgm:prSet presAssocID="{5DE3A250-2DA7-4113-875E-F20840E83330}" presName="Accent9" presStyleCnt="0"/>
      <dgm:spPr/>
    </dgm:pt>
    <dgm:pt modelId="{B78D01CB-701D-4A6D-A095-7E3944B04472}" type="pres">
      <dgm:prSet presAssocID="{5DE3A250-2DA7-4113-875E-F20840E83330}" presName="AccentHold1" presStyleLbl="node1" presStyleIdx="10" presStyleCnt="15"/>
      <dgm:spPr>
        <a:solidFill>
          <a:srgbClr val="7030A0"/>
        </a:solidFill>
      </dgm:spPr>
    </dgm:pt>
    <dgm:pt modelId="{D0309434-16CF-4475-856B-8BB9C639760A}" type="pres">
      <dgm:prSet presAssocID="{5DE3A250-2DA7-4113-875E-F20840E83330}" presName="Accent10" presStyleCnt="0"/>
      <dgm:spPr/>
    </dgm:pt>
    <dgm:pt modelId="{1ADE86C9-D82E-4F17-B864-4C4BD169F558}" type="pres">
      <dgm:prSet presAssocID="{5DE3A250-2DA7-4113-875E-F20840E83330}" presName="AccentHold2" presStyleLbl="node1" presStyleIdx="11" presStyleCnt="15"/>
      <dgm:spPr>
        <a:solidFill>
          <a:schemeClr val="accent2">
            <a:lumMod val="90000"/>
          </a:schemeClr>
        </a:solidFill>
      </dgm:spPr>
    </dgm:pt>
    <dgm:pt modelId="{1DBC4D23-B774-4339-9895-0D9248D3B5FD}" type="pres">
      <dgm:prSet presAssocID="{5DE3A250-2DA7-4113-875E-F20840E83330}" presName="Accent11" presStyleCnt="0"/>
      <dgm:spPr/>
    </dgm:pt>
    <dgm:pt modelId="{58D12081-D89C-4965-83AF-8581B4B38889}" type="pres">
      <dgm:prSet presAssocID="{5DE3A250-2DA7-4113-875E-F20840E83330}" presName="AccentHold3" presStyleLbl="node1" presStyleIdx="12" presStyleCnt="15"/>
      <dgm:spPr>
        <a:solidFill>
          <a:srgbClr val="00B050"/>
        </a:solidFill>
      </dgm:spPr>
    </dgm:pt>
    <dgm:pt modelId="{5D8B218A-BD01-4E8C-9B81-47FA926FAAF6}" type="pres">
      <dgm:prSet presAssocID="{01A2BFE8-349B-47F6-BC91-9549742D374F}" presName="Child3" presStyleLbl="node1" presStyleIdx="13" presStyleCnt="15" custScaleX="128294" custScaleY="12135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7BF174E3-3480-4992-BAF3-557C4A5CA12E}" type="pres">
      <dgm:prSet presAssocID="{01A2BFE8-349B-47F6-BC91-9549742D374F}" presName="Accent12" presStyleCnt="0"/>
      <dgm:spPr/>
    </dgm:pt>
    <dgm:pt modelId="{6C0FBBBB-2840-45C5-B159-2ABF5CA1907D}" type="pres">
      <dgm:prSet presAssocID="{01A2BFE8-349B-47F6-BC91-9549742D374F}" presName="AccentHold1" presStyleLbl="node1" presStyleIdx="14" presStyleCnt="15"/>
      <dgm:spPr>
        <a:solidFill>
          <a:srgbClr val="F58913"/>
        </a:solidFill>
      </dgm:spPr>
    </dgm:pt>
  </dgm:ptLst>
  <dgm:cxnLst>
    <dgm:cxn modelId="{803FF5E6-A6BC-45F8-B30C-A7B6B845ADC1}" srcId="{7DE40EA3-EA13-4158-9B80-395418184448}" destId="{CB70186D-5E07-438C-A187-5F03AC2AFDD1}" srcOrd="0" destOrd="0" parTransId="{6A547006-9C5A-45D9-B748-0517E8C1B710}" sibTransId="{7FDE3371-6439-4423-8438-8FCB42A9E3EC}"/>
    <dgm:cxn modelId="{5437DB4B-C0EB-445C-A19F-77E622A8E3E1}" type="presOf" srcId="{48989875-A237-45FE-85FB-3F8A60329AA5}" destId="{6453D3D9-7A8D-4F22-9A42-6D1DDD1E4755}" srcOrd="0" destOrd="0" presId="urn:microsoft.com/office/officeart/2009/3/layout/CircleRelationship"/>
    <dgm:cxn modelId="{06E5D1A2-6CB7-482E-9B54-78B9D72F7855}" srcId="{CB70186D-5E07-438C-A187-5F03AC2AFDD1}" destId="{01A2BFE8-349B-47F6-BC91-9549742D374F}" srcOrd="2" destOrd="0" parTransId="{F2A7C5E5-4ECF-478A-9986-D64EEB504D5F}" sibTransId="{80C5EF24-0EBD-42A8-AC34-DE3EAB24A600}"/>
    <dgm:cxn modelId="{E01AB5D6-0D0E-4928-9B92-9B0C2CC89FD1}" srcId="{CB70186D-5E07-438C-A187-5F03AC2AFDD1}" destId="{5DE3A250-2DA7-4113-875E-F20840E83330}" srcOrd="1" destOrd="0" parTransId="{6B377D26-92EC-460D-947E-F0B3BB976930}" sibTransId="{C2A66410-BECE-4D91-A20D-92D7A1A33B26}"/>
    <dgm:cxn modelId="{AF0627DC-4DCF-47D9-90FE-5754FEF1DAA8}" type="presOf" srcId="{CB70186D-5E07-438C-A187-5F03AC2AFDD1}" destId="{045B72CD-0E0F-4870-9F85-F787A169A7D0}" srcOrd="0" destOrd="0" presId="urn:microsoft.com/office/officeart/2009/3/layout/CircleRelationship"/>
    <dgm:cxn modelId="{6F2F06A9-B8D1-4283-ACCC-5F10BD6B684E}" srcId="{CB70186D-5E07-438C-A187-5F03AC2AFDD1}" destId="{48989875-A237-45FE-85FB-3F8A60329AA5}" srcOrd="0" destOrd="0" parTransId="{9C4C5554-B939-4108-B9DC-BEA33B8D9FDC}" sibTransId="{D08DE09D-D628-448B-AD3E-F17A00A0218F}"/>
    <dgm:cxn modelId="{FB1F122F-3243-4CB3-984C-4DA12A00506B}" type="presOf" srcId="{01A2BFE8-349B-47F6-BC91-9549742D374F}" destId="{5D8B218A-BD01-4E8C-9B81-47FA926FAAF6}" srcOrd="0" destOrd="0" presId="urn:microsoft.com/office/officeart/2009/3/layout/CircleRelationship"/>
    <dgm:cxn modelId="{0C279B61-EFE1-49FD-9CAB-742FEE22898E}" type="presOf" srcId="{7DE40EA3-EA13-4158-9B80-395418184448}" destId="{01EAB612-F543-4AC9-A3C1-08F5787617FD}" srcOrd="0" destOrd="0" presId="urn:microsoft.com/office/officeart/2009/3/layout/CircleRelationship"/>
    <dgm:cxn modelId="{C4E98A7A-DAAE-4232-ACC0-C79F40D6C650}" type="presOf" srcId="{5DE3A250-2DA7-4113-875E-F20840E83330}" destId="{1B290D84-D11D-4B7C-8F5D-4DECEB376FBE}" srcOrd="0" destOrd="0" presId="urn:microsoft.com/office/officeart/2009/3/layout/CircleRelationship"/>
    <dgm:cxn modelId="{0DFE0BD1-549D-4C1F-92D0-8734BEB8F021}" type="presParOf" srcId="{01EAB612-F543-4AC9-A3C1-08F5787617FD}" destId="{045B72CD-0E0F-4870-9F85-F787A169A7D0}" srcOrd="0" destOrd="0" presId="urn:microsoft.com/office/officeart/2009/3/layout/CircleRelationship"/>
    <dgm:cxn modelId="{61271AEA-95BA-452A-8CED-7B29DEE902A4}" type="presParOf" srcId="{01EAB612-F543-4AC9-A3C1-08F5787617FD}" destId="{7CF786A5-3A4D-4A54-B2D9-39DE59E0CDD4}" srcOrd="1" destOrd="0" presId="urn:microsoft.com/office/officeart/2009/3/layout/CircleRelationship"/>
    <dgm:cxn modelId="{CB6FE802-A688-4CB8-92A5-1411F36B0D6F}" type="presParOf" srcId="{01EAB612-F543-4AC9-A3C1-08F5787617FD}" destId="{F67CBE48-8C6A-4D9E-A664-A499EA74FEEB}" srcOrd="2" destOrd="0" presId="urn:microsoft.com/office/officeart/2009/3/layout/CircleRelationship"/>
    <dgm:cxn modelId="{100AF7EA-579F-4B5F-BF24-4C36475DF68E}" type="presParOf" srcId="{01EAB612-F543-4AC9-A3C1-08F5787617FD}" destId="{BF56E2E2-2194-47F3-B2C2-5AB513B710A1}" srcOrd="3" destOrd="0" presId="urn:microsoft.com/office/officeart/2009/3/layout/CircleRelationship"/>
    <dgm:cxn modelId="{EC4C5D4F-06C2-4F98-8934-FE9DFD6C1CC9}" type="presParOf" srcId="{01EAB612-F543-4AC9-A3C1-08F5787617FD}" destId="{0387BB22-45D9-4E66-85D5-50DF21FD9A64}" srcOrd="4" destOrd="0" presId="urn:microsoft.com/office/officeart/2009/3/layout/CircleRelationship"/>
    <dgm:cxn modelId="{9F26F890-2DD6-4D77-A351-9D5FBF6DA115}" type="presParOf" srcId="{01EAB612-F543-4AC9-A3C1-08F5787617FD}" destId="{524F2803-D752-4436-80EA-1AD8C2DE9A0B}" srcOrd="5" destOrd="0" presId="urn:microsoft.com/office/officeart/2009/3/layout/CircleRelationship"/>
    <dgm:cxn modelId="{B7E4BBD8-34B2-4E63-9507-64969FF272A6}" type="presParOf" srcId="{01EAB612-F543-4AC9-A3C1-08F5787617FD}" destId="{95B78BA4-4616-4739-BD2E-B6EA61F6D641}" srcOrd="6" destOrd="0" presId="urn:microsoft.com/office/officeart/2009/3/layout/CircleRelationship"/>
    <dgm:cxn modelId="{6E9DA4C0-BD79-46AB-9431-9FF63DE44542}" type="presParOf" srcId="{01EAB612-F543-4AC9-A3C1-08F5787617FD}" destId="{6453D3D9-7A8D-4F22-9A42-6D1DDD1E4755}" srcOrd="7" destOrd="0" presId="urn:microsoft.com/office/officeart/2009/3/layout/CircleRelationship"/>
    <dgm:cxn modelId="{5421E1B7-4042-4896-9B60-1B3DBACE5C47}" type="presParOf" srcId="{01EAB612-F543-4AC9-A3C1-08F5787617FD}" destId="{7BBA897C-CD9D-4CCB-9DEC-9285E2CD83B2}" srcOrd="8" destOrd="0" presId="urn:microsoft.com/office/officeart/2009/3/layout/CircleRelationship"/>
    <dgm:cxn modelId="{A20B5AB1-D4B4-4015-A455-34A111A904E7}" type="presParOf" srcId="{7BBA897C-CD9D-4CCB-9DEC-9285E2CD83B2}" destId="{193AA45D-F91A-4C1F-B02E-0CF7A0605779}" srcOrd="0" destOrd="0" presId="urn:microsoft.com/office/officeart/2009/3/layout/CircleRelationship"/>
    <dgm:cxn modelId="{6C0F9768-2C7E-4347-A5DA-DA26A57C3385}" type="presParOf" srcId="{01EAB612-F543-4AC9-A3C1-08F5787617FD}" destId="{FE0C74D2-3539-4D7F-8C0B-D5DDFDD100EE}" srcOrd="9" destOrd="0" presId="urn:microsoft.com/office/officeart/2009/3/layout/CircleRelationship"/>
    <dgm:cxn modelId="{A4D30183-3CB1-41AE-9152-12A01A94408B}" type="presParOf" srcId="{FE0C74D2-3539-4D7F-8C0B-D5DDFDD100EE}" destId="{7EF2506D-A1AE-458A-9A04-CF8DF42AF20A}" srcOrd="0" destOrd="0" presId="urn:microsoft.com/office/officeart/2009/3/layout/CircleRelationship"/>
    <dgm:cxn modelId="{D8DB977F-7367-4F7A-8EB1-86CDB2A601CB}" type="presParOf" srcId="{01EAB612-F543-4AC9-A3C1-08F5787617FD}" destId="{1B290D84-D11D-4B7C-8F5D-4DECEB376FBE}" srcOrd="10" destOrd="0" presId="urn:microsoft.com/office/officeart/2009/3/layout/CircleRelationship"/>
    <dgm:cxn modelId="{1E08224C-94B0-4DCA-89DF-FA8BA67E1082}" type="presParOf" srcId="{01EAB612-F543-4AC9-A3C1-08F5787617FD}" destId="{C1B7FD6B-C1FF-465F-9706-11EACA784101}" srcOrd="11" destOrd="0" presId="urn:microsoft.com/office/officeart/2009/3/layout/CircleRelationship"/>
    <dgm:cxn modelId="{314AFA96-D032-4046-9299-5EF972975BC1}" type="presParOf" srcId="{C1B7FD6B-C1FF-465F-9706-11EACA784101}" destId="{B78D01CB-701D-4A6D-A095-7E3944B04472}" srcOrd="0" destOrd="0" presId="urn:microsoft.com/office/officeart/2009/3/layout/CircleRelationship"/>
    <dgm:cxn modelId="{2858FE77-CFF9-49A6-99D3-AD3B51B361BB}" type="presParOf" srcId="{01EAB612-F543-4AC9-A3C1-08F5787617FD}" destId="{D0309434-16CF-4475-856B-8BB9C639760A}" srcOrd="12" destOrd="0" presId="urn:microsoft.com/office/officeart/2009/3/layout/CircleRelationship"/>
    <dgm:cxn modelId="{75F0EAA1-CB14-425A-88C9-2F4970F85F8E}" type="presParOf" srcId="{D0309434-16CF-4475-856B-8BB9C639760A}" destId="{1ADE86C9-D82E-4F17-B864-4C4BD169F558}" srcOrd="0" destOrd="0" presId="urn:microsoft.com/office/officeart/2009/3/layout/CircleRelationship"/>
    <dgm:cxn modelId="{A1D6EA02-9B46-490E-9682-4ECF5715BCB5}" type="presParOf" srcId="{01EAB612-F543-4AC9-A3C1-08F5787617FD}" destId="{1DBC4D23-B774-4339-9895-0D9248D3B5FD}" srcOrd="13" destOrd="0" presId="urn:microsoft.com/office/officeart/2009/3/layout/CircleRelationship"/>
    <dgm:cxn modelId="{6C2A3672-54E8-418F-A9A2-8FFE527F272B}" type="presParOf" srcId="{1DBC4D23-B774-4339-9895-0D9248D3B5FD}" destId="{58D12081-D89C-4965-83AF-8581B4B38889}" srcOrd="0" destOrd="0" presId="urn:microsoft.com/office/officeart/2009/3/layout/CircleRelationship"/>
    <dgm:cxn modelId="{1B07E750-9135-409A-97AC-663890F27723}" type="presParOf" srcId="{01EAB612-F543-4AC9-A3C1-08F5787617FD}" destId="{5D8B218A-BD01-4E8C-9B81-47FA926FAAF6}" srcOrd="14" destOrd="0" presId="urn:microsoft.com/office/officeart/2009/3/layout/CircleRelationship"/>
    <dgm:cxn modelId="{65133AB0-4C40-4B87-A73F-30995ED899DA}" type="presParOf" srcId="{01EAB612-F543-4AC9-A3C1-08F5787617FD}" destId="{7BF174E3-3480-4992-BAF3-557C4A5CA12E}" srcOrd="15" destOrd="0" presId="urn:microsoft.com/office/officeart/2009/3/layout/CircleRelationship"/>
    <dgm:cxn modelId="{6020CFDF-3B44-43AC-84C8-C79BF1161521}" type="presParOf" srcId="{7BF174E3-3480-4992-BAF3-557C4A5CA12E}" destId="{6C0FBBBB-2840-45C5-B159-2ABF5CA1907D}" srcOrd="0" destOrd="0" presId="urn:microsoft.com/office/officeart/2009/3/layout/CircleRelationship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97E7E-E8F5-4840-A8E8-8DF78D1F301B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370C1CAC-C51F-EA41-BB40-E67FAD232C56}">
      <dgm:prSet phldrT="[Text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rPr>
            <a:t>资产端合作</a:t>
          </a:r>
          <a:endParaRPr lang="en-US" sz="2000" b="1" dirty="0">
            <a:solidFill>
              <a:schemeClr val="bg1"/>
            </a:solidFill>
            <a:latin typeface="楷体" pitchFamily="49" charset="-122"/>
            <a:ea typeface="楷体" pitchFamily="49" charset="-122"/>
          </a:endParaRPr>
        </a:p>
      </dgm:t>
    </dgm:pt>
    <dgm:pt modelId="{D56CC2CA-5D83-B245-A85E-4F750DB54A47}" type="parTrans" cxnId="{67736ECA-1AD5-BD4B-B1E4-C96A2941E3B2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EB9167B8-D027-9741-A058-BEEA3767588D}" type="sibTrans" cxnId="{67736ECA-1AD5-BD4B-B1E4-C96A2941E3B2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517AAA20-2F3E-B84E-B301-CB915DAA82DF}">
      <dgm:prSet phldrT="[Text]" custT="1"/>
      <dgm:spPr/>
      <dgm:t>
        <a:bodyPr/>
        <a:lstStyle/>
        <a:p>
          <a:r>
            <a:rPr lang="zh-CN" altLang="en-US" sz="2000" b="1" dirty="0" smtClean="0">
              <a:latin typeface="楷体" pitchFamily="49" charset="-122"/>
              <a:ea typeface="楷体" pitchFamily="49" charset="-122"/>
            </a:rPr>
            <a:t>财富端合作</a:t>
          </a:r>
          <a:endParaRPr lang="en-US" sz="2000" b="1" dirty="0">
            <a:latin typeface="楷体" pitchFamily="49" charset="-122"/>
            <a:ea typeface="楷体" pitchFamily="49" charset="-122"/>
          </a:endParaRPr>
        </a:p>
      </dgm:t>
    </dgm:pt>
    <dgm:pt modelId="{C32E8DDC-A3E8-A745-93B5-73CC0DE922E9}" type="parTrans" cxnId="{099153A4-4552-0C42-8B5A-8504EB9047AF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F9167A90-91E2-8543-AF35-9CBE63DA7AE9}" type="sibTrans" cxnId="{099153A4-4552-0C42-8B5A-8504EB9047AF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0FA7AF13-A41F-4344-9E0E-8E52293A929D}">
      <dgm:prSet phldrT="[Text]" custT="1"/>
      <dgm:spPr/>
      <dgm:t>
        <a:bodyPr/>
        <a:lstStyle/>
        <a:p>
          <a:pPr algn="l"/>
          <a:r>
            <a:rPr lang="zh-CN" altLang="en-US" sz="2000" dirty="0" smtClean="0">
              <a:latin typeface="楷体" pitchFamily="49" charset="-122"/>
              <a:ea typeface="楷体" pitchFamily="49" charset="-122"/>
            </a:rPr>
            <a:t>   </a:t>
          </a:r>
          <a:r>
            <a:rPr lang="zh-CN" altLang="en-US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rPr>
            <a:t>异业合作</a:t>
          </a:r>
          <a:endParaRPr lang="en-US" sz="2800" b="1" dirty="0">
            <a:solidFill>
              <a:srgbClr val="FF0000"/>
            </a:solidFill>
            <a:latin typeface="楷体" pitchFamily="49" charset="-122"/>
            <a:ea typeface="楷体" pitchFamily="49" charset="-122"/>
          </a:endParaRPr>
        </a:p>
      </dgm:t>
    </dgm:pt>
    <dgm:pt modelId="{22BC7B36-ECF9-8F49-A95E-E61257464DDA}" type="parTrans" cxnId="{6A4441F4-8E21-C141-848C-ED36F3AD04EB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DC9A1CD1-822C-1747-ABDB-F4085869EFC2}" type="sibTrans" cxnId="{6A4441F4-8E21-C141-848C-ED36F3AD04EB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63D921C3-242A-7849-92C6-E0912E30887D}">
      <dgm:prSet phldrT="[Text]" custT="1"/>
      <dgm:spPr/>
      <dgm:t>
        <a:bodyPr/>
        <a:lstStyle/>
        <a:p>
          <a:pPr algn="l"/>
          <a:r>
            <a:rPr lang="zh-CN" altLang="en-US" sz="16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开放平台，联合推广</a:t>
          </a:r>
          <a:endParaRPr lang="en-US" sz="1600" b="1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8A4DEED5-5D82-3941-A2FC-EE8DF83019BB}" type="parTrans" cxnId="{790726DE-618C-564F-8ABB-7E75784C2E24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4BCD1BD2-624D-B34F-A396-B67AE1A26660}" type="sibTrans" cxnId="{790726DE-618C-564F-8ABB-7E75784C2E24}">
      <dgm:prSet/>
      <dgm:spPr/>
      <dgm:t>
        <a:bodyPr/>
        <a:lstStyle/>
        <a:p>
          <a:endParaRPr lang="en-US">
            <a:latin typeface="楷体" pitchFamily="49" charset="-122"/>
            <a:ea typeface="楷体" pitchFamily="49" charset="-122"/>
          </a:endParaRPr>
        </a:p>
      </dgm:t>
    </dgm:pt>
    <dgm:pt modelId="{9F48CFED-262A-4282-BD52-FD46A7EFE72D}">
      <dgm:prSet phldrT="[Text]" custT="1"/>
      <dgm:spPr/>
      <dgm:t>
        <a:bodyPr/>
        <a:lstStyle/>
        <a:p>
          <a:pPr algn="l"/>
          <a:r>
            <a:rPr lang="zh-CN" altLang="en-US" sz="1600" b="0" dirty="0" smtClean="0">
              <a:latin typeface="楷体" pitchFamily="49" charset="-122"/>
              <a:ea typeface="楷体" pitchFamily="49" charset="-122"/>
            </a:rPr>
            <a:t>合作方向：电子商务，线上生态打造，社区服务相关方合作、同业合作</a:t>
          </a:r>
          <a:endParaRPr lang="en-US" sz="1600" b="0" dirty="0">
            <a:latin typeface="楷体" pitchFamily="49" charset="-122"/>
            <a:ea typeface="楷体" pitchFamily="49" charset="-122"/>
          </a:endParaRPr>
        </a:p>
      </dgm:t>
    </dgm:pt>
    <dgm:pt modelId="{0241DCC7-4908-4484-B074-38815CB83954}" type="parTrans" cxnId="{CF7F2D24-7E89-4730-A672-BA33D4F02DC5}">
      <dgm:prSet/>
      <dgm:spPr/>
      <dgm:t>
        <a:bodyPr/>
        <a:lstStyle/>
        <a:p>
          <a:endParaRPr lang="zh-CN" altLang="en-US">
            <a:latin typeface="楷体" pitchFamily="49" charset="-122"/>
            <a:ea typeface="楷体" pitchFamily="49" charset="-122"/>
          </a:endParaRPr>
        </a:p>
      </dgm:t>
    </dgm:pt>
    <dgm:pt modelId="{BF9738B8-8C1F-4199-9879-C52964D663F9}" type="sibTrans" cxnId="{CF7F2D24-7E89-4730-A672-BA33D4F02DC5}">
      <dgm:prSet/>
      <dgm:spPr/>
      <dgm:t>
        <a:bodyPr/>
        <a:lstStyle/>
        <a:p>
          <a:endParaRPr lang="zh-CN" altLang="en-US">
            <a:latin typeface="楷体" pitchFamily="49" charset="-122"/>
            <a:ea typeface="楷体" pitchFamily="49" charset="-122"/>
          </a:endParaRPr>
        </a:p>
      </dgm:t>
    </dgm:pt>
    <dgm:pt modelId="{A6A3523C-D81F-4423-8092-8258C45E33AB}">
      <dgm:prSet phldrT="[Text]" custT="1"/>
      <dgm:spPr/>
      <dgm:t>
        <a:bodyPr/>
        <a:lstStyle/>
        <a:p>
          <a:pPr algn="l"/>
          <a:endParaRPr lang="en-US" sz="1600" b="1" dirty="0">
            <a:latin typeface="楷体" pitchFamily="49" charset="-122"/>
            <a:ea typeface="楷体" pitchFamily="49" charset="-122"/>
          </a:endParaRPr>
        </a:p>
      </dgm:t>
    </dgm:pt>
    <dgm:pt modelId="{9DC266DB-C9A7-4D66-BB47-D01DEDF8601A}" type="parTrans" cxnId="{59BA9625-5C54-4D1F-8EDA-623FE5BCE048}">
      <dgm:prSet/>
      <dgm:spPr/>
      <dgm:t>
        <a:bodyPr/>
        <a:lstStyle/>
        <a:p>
          <a:endParaRPr lang="zh-CN" altLang="en-US"/>
        </a:p>
      </dgm:t>
    </dgm:pt>
    <dgm:pt modelId="{5B0E4645-9F04-4390-B408-6266BF5EC7EE}" type="sibTrans" cxnId="{59BA9625-5C54-4D1F-8EDA-623FE5BCE048}">
      <dgm:prSet/>
      <dgm:spPr/>
      <dgm:t>
        <a:bodyPr/>
        <a:lstStyle/>
        <a:p>
          <a:endParaRPr lang="zh-CN" altLang="en-US"/>
        </a:p>
      </dgm:t>
    </dgm:pt>
    <dgm:pt modelId="{6B491FED-4A5E-474C-BE5B-C7E11EB45403}" type="pres">
      <dgm:prSet presAssocID="{A4197E7E-E8F5-4840-A8E8-8DF78D1F301B}" presName="Name0" presStyleCnt="0">
        <dgm:presLayoutVars>
          <dgm:dir/>
          <dgm:resizeHandles val="exact"/>
        </dgm:presLayoutVars>
      </dgm:prSet>
      <dgm:spPr/>
    </dgm:pt>
    <dgm:pt modelId="{9B3EA503-2375-8D45-B209-75AD69DB91DC}" type="pres">
      <dgm:prSet presAssocID="{A4197E7E-E8F5-4840-A8E8-8DF78D1F301B}" presName="vNodes" presStyleCnt="0"/>
      <dgm:spPr/>
    </dgm:pt>
    <dgm:pt modelId="{B7AF9A4B-6F9A-5348-BD30-7BF31F980EC4}" type="pres">
      <dgm:prSet presAssocID="{370C1CAC-C51F-EA41-BB40-E67FAD232C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F5969-E551-5A4D-B7B1-E2367E3F2978}" type="pres">
      <dgm:prSet presAssocID="{EB9167B8-D027-9741-A058-BEEA3767588D}" presName="spacerT" presStyleCnt="0"/>
      <dgm:spPr/>
    </dgm:pt>
    <dgm:pt modelId="{74D5901E-1012-5645-9490-3B5F1C4F7DE5}" type="pres">
      <dgm:prSet presAssocID="{EB9167B8-D027-9741-A058-BEEA3767588D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103553C3-6BB6-244E-AC74-B305A34E381E}" type="pres">
      <dgm:prSet presAssocID="{EB9167B8-D027-9741-A058-BEEA3767588D}" presName="spacerB" presStyleCnt="0"/>
      <dgm:spPr/>
    </dgm:pt>
    <dgm:pt modelId="{88FF626C-C4A8-B64C-9A06-3E302D178C5B}" type="pres">
      <dgm:prSet presAssocID="{517AAA20-2F3E-B84E-B301-CB915DAA82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BB39A6-99B8-0747-84FF-E3DDD87A0BE2}" type="pres">
      <dgm:prSet presAssocID="{A4197E7E-E8F5-4840-A8E8-8DF78D1F301B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9BA03AE0-B9AF-BA4F-83DB-2CC8D0711853}" type="pres">
      <dgm:prSet presAssocID="{A4197E7E-E8F5-4840-A8E8-8DF78D1F301B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B9486166-9B22-B646-917B-F49DDD6E90DA}" type="pres">
      <dgm:prSet presAssocID="{A4197E7E-E8F5-4840-A8E8-8DF78D1F301B}" presName="lastNode" presStyleLbl="node1" presStyleIdx="2" presStyleCnt="3" custScaleX="106922" custScaleY="10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7F2D24-7E89-4730-A672-BA33D4F02DC5}" srcId="{0FA7AF13-A41F-4344-9E0E-8E52293A929D}" destId="{9F48CFED-262A-4282-BD52-FD46A7EFE72D}" srcOrd="2" destOrd="0" parTransId="{0241DCC7-4908-4484-B074-38815CB83954}" sibTransId="{BF9738B8-8C1F-4199-9879-C52964D663F9}"/>
    <dgm:cxn modelId="{67736ECA-1AD5-BD4B-B1E4-C96A2941E3B2}" srcId="{A4197E7E-E8F5-4840-A8E8-8DF78D1F301B}" destId="{370C1CAC-C51F-EA41-BB40-E67FAD232C56}" srcOrd="0" destOrd="0" parTransId="{D56CC2CA-5D83-B245-A85E-4F750DB54A47}" sibTransId="{EB9167B8-D027-9741-A058-BEEA3767588D}"/>
    <dgm:cxn modelId="{33789A9F-0D7C-4167-954E-654C99B11E95}" type="presOf" srcId="{A4197E7E-E8F5-4840-A8E8-8DF78D1F301B}" destId="{6B491FED-4A5E-474C-BE5B-C7E11EB45403}" srcOrd="0" destOrd="0" presId="urn:microsoft.com/office/officeart/2005/8/layout/equation2"/>
    <dgm:cxn modelId="{6A4441F4-8E21-C141-848C-ED36F3AD04EB}" srcId="{A4197E7E-E8F5-4840-A8E8-8DF78D1F301B}" destId="{0FA7AF13-A41F-4344-9E0E-8E52293A929D}" srcOrd="2" destOrd="0" parTransId="{22BC7B36-ECF9-8F49-A95E-E61257464DDA}" sibTransId="{DC9A1CD1-822C-1747-ABDB-F4085869EFC2}"/>
    <dgm:cxn modelId="{E328F35B-58BE-46E3-A8FB-887C53B9C70E}" type="presOf" srcId="{F9167A90-91E2-8543-AF35-9CBE63DA7AE9}" destId="{53BB39A6-99B8-0747-84FF-E3DDD87A0BE2}" srcOrd="0" destOrd="0" presId="urn:microsoft.com/office/officeart/2005/8/layout/equation2"/>
    <dgm:cxn modelId="{79B6750E-C996-41E7-9CC0-5E44FE49C3E6}" type="presOf" srcId="{517AAA20-2F3E-B84E-B301-CB915DAA82DF}" destId="{88FF626C-C4A8-B64C-9A06-3E302D178C5B}" srcOrd="0" destOrd="0" presId="urn:microsoft.com/office/officeart/2005/8/layout/equation2"/>
    <dgm:cxn modelId="{E1D491DF-BD11-4F3B-9DB1-A87001371435}" type="presOf" srcId="{370C1CAC-C51F-EA41-BB40-E67FAD232C56}" destId="{B7AF9A4B-6F9A-5348-BD30-7BF31F980EC4}" srcOrd="0" destOrd="0" presId="urn:microsoft.com/office/officeart/2005/8/layout/equation2"/>
    <dgm:cxn modelId="{3E81CEF1-B905-49C3-8B8A-D87BEE69B270}" type="presOf" srcId="{A6A3523C-D81F-4423-8092-8258C45E33AB}" destId="{B9486166-9B22-B646-917B-F49DDD6E90DA}" srcOrd="0" destOrd="2" presId="urn:microsoft.com/office/officeart/2005/8/layout/equation2"/>
    <dgm:cxn modelId="{790726DE-618C-564F-8ABB-7E75784C2E24}" srcId="{0FA7AF13-A41F-4344-9E0E-8E52293A929D}" destId="{63D921C3-242A-7849-92C6-E0912E30887D}" srcOrd="0" destOrd="0" parTransId="{8A4DEED5-5D82-3941-A2FC-EE8DF83019BB}" sibTransId="{4BCD1BD2-624D-B34F-A396-B67AE1A26660}"/>
    <dgm:cxn modelId="{59BA9625-5C54-4D1F-8EDA-623FE5BCE048}" srcId="{0FA7AF13-A41F-4344-9E0E-8E52293A929D}" destId="{A6A3523C-D81F-4423-8092-8258C45E33AB}" srcOrd="1" destOrd="0" parTransId="{9DC266DB-C9A7-4D66-BB47-D01DEDF8601A}" sibTransId="{5B0E4645-9F04-4390-B408-6266BF5EC7EE}"/>
    <dgm:cxn modelId="{7FFEB5AF-EC23-4A71-9F93-41ABC197A6D1}" type="presOf" srcId="{63D921C3-242A-7849-92C6-E0912E30887D}" destId="{B9486166-9B22-B646-917B-F49DDD6E90DA}" srcOrd="0" destOrd="1" presId="urn:microsoft.com/office/officeart/2005/8/layout/equation2"/>
    <dgm:cxn modelId="{E8CA8B19-2CDD-4C39-800B-F0B6923539D4}" type="presOf" srcId="{9F48CFED-262A-4282-BD52-FD46A7EFE72D}" destId="{B9486166-9B22-B646-917B-F49DDD6E90DA}" srcOrd="0" destOrd="3" presId="urn:microsoft.com/office/officeart/2005/8/layout/equation2"/>
    <dgm:cxn modelId="{099153A4-4552-0C42-8B5A-8504EB9047AF}" srcId="{A4197E7E-E8F5-4840-A8E8-8DF78D1F301B}" destId="{517AAA20-2F3E-B84E-B301-CB915DAA82DF}" srcOrd="1" destOrd="0" parTransId="{C32E8DDC-A3E8-A745-93B5-73CC0DE922E9}" sibTransId="{F9167A90-91E2-8543-AF35-9CBE63DA7AE9}"/>
    <dgm:cxn modelId="{6C883677-879C-46A7-B478-16FCBA37C8BC}" type="presOf" srcId="{0FA7AF13-A41F-4344-9E0E-8E52293A929D}" destId="{B9486166-9B22-B646-917B-F49DDD6E90DA}" srcOrd="0" destOrd="0" presId="urn:microsoft.com/office/officeart/2005/8/layout/equation2"/>
    <dgm:cxn modelId="{13E9C57B-5164-4A62-90EF-E3AD86B24C7B}" type="presOf" srcId="{EB9167B8-D027-9741-A058-BEEA3767588D}" destId="{74D5901E-1012-5645-9490-3B5F1C4F7DE5}" srcOrd="0" destOrd="0" presId="urn:microsoft.com/office/officeart/2005/8/layout/equation2"/>
    <dgm:cxn modelId="{C4E1CF5C-22C5-4C8D-8036-016B355B6A0F}" type="presOf" srcId="{F9167A90-91E2-8543-AF35-9CBE63DA7AE9}" destId="{9BA03AE0-B9AF-BA4F-83DB-2CC8D0711853}" srcOrd="1" destOrd="0" presId="urn:microsoft.com/office/officeart/2005/8/layout/equation2"/>
    <dgm:cxn modelId="{616698EA-0DEF-48BB-AED4-13D99DA9A04E}" type="presParOf" srcId="{6B491FED-4A5E-474C-BE5B-C7E11EB45403}" destId="{9B3EA503-2375-8D45-B209-75AD69DB91DC}" srcOrd="0" destOrd="0" presId="urn:microsoft.com/office/officeart/2005/8/layout/equation2"/>
    <dgm:cxn modelId="{AC6CFB1C-2ECD-44A6-9EDF-27A3B530D810}" type="presParOf" srcId="{9B3EA503-2375-8D45-B209-75AD69DB91DC}" destId="{B7AF9A4B-6F9A-5348-BD30-7BF31F980EC4}" srcOrd="0" destOrd="0" presId="urn:microsoft.com/office/officeart/2005/8/layout/equation2"/>
    <dgm:cxn modelId="{6383B10F-76E7-4A0E-9836-ABD852A59782}" type="presParOf" srcId="{9B3EA503-2375-8D45-B209-75AD69DB91DC}" destId="{DBEF5969-E551-5A4D-B7B1-E2367E3F2978}" srcOrd="1" destOrd="0" presId="urn:microsoft.com/office/officeart/2005/8/layout/equation2"/>
    <dgm:cxn modelId="{BA2868B6-32E9-496E-9F89-63A56F00BC52}" type="presParOf" srcId="{9B3EA503-2375-8D45-B209-75AD69DB91DC}" destId="{74D5901E-1012-5645-9490-3B5F1C4F7DE5}" srcOrd="2" destOrd="0" presId="urn:microsoft.com/office/officeart/2005/8/layout/equation2"/>
    <dgm:cxn modelId="{FDD56CCE-FD0C-451A-A417-F68317697D62}" type="presParOf" srcId="{9B3EA503-2375-8D45-B209-75AD69DB91DC}" destId="{103553C3-6BB6-244E-AC74-B305A34E381E}" srcOrd="3" destOrd="0" presId="urn:microsoft.com/office/officeart/2005/8/layout/equation2"/>
    <dgm:cxn modelId="{7D7C3DC9-08F6-4218-901D-2BD016BEC442}" type="presParOf" srcId="{9B3EA503-2375-8D45-B209-75AD69DB91DC}" destId="{88FF626C-C4A8-B64C-9A06-3E302D178C5B}" srcOrd="4" destOrd="0" presId="urn:microsoft.com/office/officeart/2005/8/layout/equation2"/>
    <dgm:cxn modelId="{42F83A10-CC7D-46EB-8AAC-9A711EEDC4F4}" type="presParOf" srcId="{6B491FED-4A5E-474C-BE5B-C7E11EB45403}" destId="{53BB39A6-99B8-0747-84FF-E3DDD87A0BE2}" srcOrd="1" destOrd="0" presId="urn:microsoft.com/office/officeart/2005/8/layout/equation2"/>
    <dgm:cxn modelId="{36BD0533-503E-4E4F-875A-318C35896CBA}" type="presParOf" srcId="{53BB39A6-99B8-0747-84FF-E3DDD87A0BE2}" destId="{9BA03AE0-B9AF-BA4F-83DB-2CC8D0711853}" srcOrd="0" destOrd="0" presId="urn:microsoft.com/office/officeart/2005/8/layout/equation2"/>
    <dgm:cxn modelId="{13856B11-26E9-457C-BFD4-223DAA799C98}" type="presParOf" srcId="{6B491FED-4A5E-474C-BE5B-C7E11EB45403}" destId="{B9486166-9B22-B646-917B-F49DDD6E90D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E5990-F959-42F5-ABC1-CF9898DF6B40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AD0F-DDC2-40FA-ACFA-B22646F29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64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125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6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89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6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9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995C4-8580-40F1-AEEB-BC4ADFFA5F8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26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1CB960-3B8D-491A-B870-6F57D59EC3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4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445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02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36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3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98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1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3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0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78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AD0F-DDC2-40FA-ACFA-B22646F29C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59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6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8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98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94953" y="3111810"/>
            <a:ext cx="6400800" cy="8313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50"/>
              </a:spcBef>
              <a:buNone/>
              <a:defRPr sz="1800"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94955" y="2193711"/>
            <a:ext cx="6429375" cy="861353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0"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81540"/>
            <a:ext cx="8426450" cy="857250"/>
          </a:xfrm>
        </p:spPr>
        <p:txBody>
          <a:bodyPr/>
          <a:lstStyle>
            <a:lvl1pPr>
              <a:defRPr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50"/>
              </a:spcBef>
              <a:defRPr>
                <a:latin typeface="Verdana" pitchFamily="34" charset="0"/>
                <a:ea typeface="+mn-ea"/>
                <a:cs typeface="Verdana" pitchFamily="34" charset="0"/>
              </a:defRPr>
            </a:lvl1pPr>
            <a:lvl2pPr>
              <a:spcBef>
                <a:spcPts val="450"/>
              </a:spcBef>
              <a:defRPr>
                <a:latin typeface="Verdana" pitchFamily="34" charset="0"/>
                <a:ea typeface="+mn-ea"/>
                <a:cs typeface="Verdana" pitchFamily="34" charset="0"/>
              </a:defRPr>
            </a:lvl2pPr>
            <a:lvl3pPr>
              <a:spcBef>
                <a:spcPts val="450"/>
              </a:spcBef>
              <a:defRPr>
                <a:latin typeface="Verdana" pitchFamily="34" charset="0"/>
                <a:ea typeface="+mn-ea"/>
                <a:cs typeface="Verdana" pitchFamily="34" charset="0"/>
              </a:defRPr>
            </a:lvl3pPr>
            <a:lvl4pPr>
              <a:spcBef>
                <a:spcPts val="450"/>
              </a:spcBef>
              <a:defRPr>
                <a:latin typeface="Verdana" pitchFamily="34" charset="0"/>
                <a:ea typeface="+mn-ea"/>
                <a:cs typeface="Verdana" pitchFamily="34" charset="0"/>
              </a:defRPr>
            </a:lvl4pPr>
            <a:lvl5pPr>
              <a:spcBef>
                <a:spcPts val="450"/>
              </a:spcBef>
              <a:defRPr>
                <a:latin typeface="Verdana" pitchFamily="34" charset="0"/>
                <a:ea typeface="+mn-ea"/>
                <a:cs typeface="Verdana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73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0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3546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Untitled-6-0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13" y="2193711"/>
            <a:ext cx="6429375" cy="861353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0">
                <a:solidFill>
                  <a:schemeClr val="tx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66713" y="3111810"/>
            <a:ext cx="6400800" cy="8313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50"/>
              </a:spcBef>
              <a:buNone/>
              <a:defRPr sz="1800">
                <a:solidFill>
                  <a:schemeClr val="bg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93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5" y="1213140"/>
            <a:ext cx="6281737" cy="1225260"/>
          </a:xfrm>
        </p:spPr>
        <p:txBody>
          <a:bodyPr anchor="b"/>
          <a:lstStyle>
            <a:lvl1pPr algn="l">
              <a:lnSpc>
                <a:spcPct val="90000"/>
              </a:lnSpc>
              <a:defRPr sz="4050" b="0" cap="none">
                <a:latin typeface="Verdana" pitchFamily="34" charset="0"/>
                <a:ea typeface="+mn-ea"/>
                <a:cs typeface="Verdana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5" y="2429419"/>
            <a:ext cx="6281737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Verdan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1486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j-ea"/>
                <a:cs typeface="Verdana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5" y="1654971"/>
            <a:ext cx="4124325" cy="3218260"/>
          </a:xfrm>
        </p:spPr>
        <p:txBody>
          <a:bodyPr/>
          <a:lstStyle>
            <a:lvl1pPr>
              <a:defRPr sz="1050">
                <a:latin typeface="Verdana" pitchFamily="34" charset="0"/>
                <a:ea typeface="+mj-ea"/>
                <a:cs typeface="Verdana" pitchFamily="34" charset="0"/>
              </a:defRPr>
            </a:lvl1pPr>
            <a:lvl2pPr>
              <a:defRPr sz="900">
                <a:latin typeface="Verdana" pitchFamily="34" charset="0"/>
                <a:ea typeface="+mj-ea"/>
                <a:cs typeface="Verdana" pitchFamily="34" charset="0"/>
              </a:defRPr>
            </a:lvl2pPr>
            <a:lvl3pPr>
              <a:defRPr sz="825">
                <a:latin typeface="Verdana" pitchFamily="34" charset="0"/>
                <a:ea typeface="+mj-ea"/>
                <a:cs typeface="Verdana" pitchFamily="34" charset="0"/>
              </a:defRPr>
            </a:lvl3pPr>
            <a:lvl4pPr>
              <a:defRPr sz="788">
                <a:latin typeface="Verdana" pitchFamily="34" charset="0"/>
                <a:ea typeface="+mj-ea"/>
                <a:cs typeface="Verdana" pitchFamily="34" charset="0"/>
              </a:defRPr>
            </a:lvl4pPr>
            <a:lvl5pPr>
              <a:defRPr sz="788">
                <a:latin typeface="Verdana" pitchFamily="34" charset="0"/>
                <a:ea typeface="+mj-ea"/>
                <a:cs typeface="Verdan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9" y="1654971"/>
            <a:ext cx="4143375" cy="3218260"/>
          </a:xfrm>
        </p:spPr>
        <p:txBody>
          <a:bodyPr/>
          <a:lstStyle>
            <a:lvl1pPr>
              <a:defRPr sz="1050">
                <a:latin typeface="Verdana" pitchFamily="34" charset="0"/>
                <a:ea typeface="+mj-ea"/>
                <a:cs typeface="Verdana" pitchFamily="34" charset="0"/>
              </a:defRPr>
            </a:lvl1pPr>
            <a:lvl2pPr>
              <a:defRPr sz="900">
                <a:latin typeface="Verdana" pitchFamily="34" charset="0"/>
                <a:ea typeface="+mj-ea"/>
                <a:cs typeface="Verdana" pitchFamily="34" charset="0"/>
              </a:defRPr>
            </a:lvl2pPr>
            <a:lvl3pPr>
              <a:defRPr sz="825">
                <a:latin typeface="Verdana" pitchFamily="34" charset="0"/>
                <a:ea typeface="+mj-ea"/>
                <a:cs typeface="Verdana" pitchFamily="34" charset="0"/>
              </a:defRPr>
            </a:lvl3pPr>
            <a:lvl4pPr>
              <a:defRPr sz="788">
                <a:latin typeface="Verdana" pitchFamily="34" charset="0"/>
                <a:ea typeface="+mj-ea"/>
                <a:cs typeface="Verdana" pitchFamily="34" charset="0"/>
              </a:defRPr>
            </a:lvl4pPr>
            <a:lvl5pPr>
              <a:defRPr sz="788">
                <a:latin typeface="Verdana" pitchFamily="34" charset="0"/>
                <a:ea typeface="+mj-ea"/>
                <a:cs typeface="Verdan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3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Untitled-6-0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858" y="197644"/>
            <a:ext cx="1012580" cy="3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1"/>
          <p:cNvSpPr txBox="1">
            <a:spLocks/>
          </p:cNvSpPr>
          <p:nvPr userDrawn="1"/>
        </p:nvSpPr>
        <p:spPr bwMode="auto">
          <a:xfrm>
            <a:off x="410308" y="2255044"/>
            <a:ext cx="7329854" cy="42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sz="1050">
              <a:solidFill>
                <a:srgbClr val="565759"/>
              </a:solidFill>
              <a:latin typeface="Verdana" pitchFamily="34" charset="0"/>
              <a:ea typeface="华文细黑" pitchFamily="2" charset="-122"/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3"/>
          </p:nvPr>
        </p:nvSpPr>
        <p:spPr>
          <a:xfrm>
            <a:off x="441327" y="2845233"/>
            <a:ext cx="7368857" cy="1670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Verdana" pitchFamily="34" charset="0"/>
                <a:ea typeface="+mj-ea"/>
                <a:cs typeface="Verdan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dirty="0" smtClean="0"/>
              <a:t>单击此处编辑母版文本样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/>
          </p:nvPr>
        </p:nvSpPr>
        <p:spPr>
          <a:xfrm>
            <a:off x="441327" y="1005576"/>
            <a:ext cx="7328871" cy="918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898989"/>
                </a:solidFill>
                <a:latin typeface="Verdana" pitchFamily="34" charset="0"/>
                <a:ea typeface="+mj-ea"/>
                <a:cs typeface="Verdan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40596" y="197227"/>
            <a:ext cx="73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Verdana" pitchFamily="34" charset="0"/>
                <a:ea typeface="+mj-ea"/>
                <a:cs typeface="Verdan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821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230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Untitled-6-0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73" y="7144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858" y="197644"/>
            <a:ext cx="1012580" cy="3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图片占位符 2"/>
          <p:cNvSpPr>
            <a:spLocks noGrp="1"/>
          </p:cNvSpPr>
          <p:nvPr>
            <p:ph type="pic" idx="1"/>
          </p:nvPr>
        </p:nvSpPr>
        <p:spPr>
          <a:xfrm>
            <a:off x="196852" y="2012537"/>
            <a:ext cx="8740775" cy="2980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itchFamily="34" charset="0"/>
                <a:ea typeface="+mj-ea"/>
                <a:cs typeface="Verdana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/>
          </p:nvPr>
        </p:nvSpPr>
        <p:spPr>
          <a:xfrm>
            <a:off x="441327" y="1005576"/>
            <a:ext cx="7328871" cy="918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898989"/>
                </a:solidFill>
                <a:latin typeface="Verdana" pitchFamily="34" charset="0"/>
                <a:ea typeface="+mj-ea"/>
                <a:cs typeface="Verdan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40596" y="197227"/>
            <a:ext cx="73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Verdana" pitchFamily="34" charset="0"/>
                <a:ea typeface="+mj-ea"/>
                <a:cs typeface="Verdana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3069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B3C3B-D0F9-4D83-99E1-DE59FDB2C75C}" type="datetime1">
              <a:rPr lang="zh-CN" altLang="en-US">
                <a:solidFill>
                  <a:srgbClr val="56575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2015/12/18</a:t>
            </a:fld>
            <a:endParaRPr lang="en-US" altLang="zh-CN">
              <a:solidFill>
                <a:srgbClr val="565759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565759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13C3C-B88E-4985-8016-8CC0A6683C71}" type="slidenum">
              <a:rPr lang="zh-CN" altLang="en-US">
                <a:solidFill>
                  <a:srgbClr val="56575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56575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3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51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88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1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7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3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5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0A13-6777-4DDF-82E4-C3FD00649DAF}" type="datetimeFigureOut">
              <a:rPr lang="zh-CN" altLang="en-US" smtClean="0"/>
              <a:pPr/>
              <a:t>2015/12/18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D771-0F0F-4ABD-96C9-DFF7F9AE3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0485" y="685800"/>
            <a:ext cx="84259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6347" y="1654969"/>
            <a:ext cx="8427427" cy="32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 smtClean="0"/>
          </a:p>
        </p:txBody>
      </p:sp>
      <p:pic>
        <p:nvPicPr>
          <p:cNvPr id="1028" name="图片 7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858" y="197644"/>
            <a:ext cx="1012580" cy="3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kern="1200">
          <a:solidFill>
            <a:srgbClr val="E48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rgbClr val="E48700"/>
          </a:solidFill>
          <a:latin typeface="Arial" pitchFamily="34" charset="0"/>
          <a:ea typeface="华文细黑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rgbClr val="E48700"/>
          </a:solidFill>
          <a:latin typeface="Arial" pitchFamily="34" charset="0"/>
          <a:ea typeface="华文细黑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rgbClr val="E48700"/>
          </a:solidFill>
          <a:latin typeface="Arial" pitchFamily="34" charset="0"/>
          <a:ea typeface="华文细黑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rgbClr val="E48700"/>
          </a:solidFill>
          <a:latin typeface="Arial" pitchFamily="34" charset="0"/>
          <a:ea typeface="华文细黑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Arial" pitchFamily="34" charset="0"/>
          <a:ea typeface="华文细黑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Arial" pitchFamily="34" charset="0"/>
          <a:ea typeface="华文细黑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Arial" pitchFamily="34" charset="0"/>
          <a:ea typeface="华文细黑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Arial" pitchFamily="34" charset="0"/>
          <a:ea typeface="华文细黑" pitchFamily="2" charset="-122"/>
        </a:defRPr>
      </a:lvl9pPr>
    </p:titleStyle>
    <p:bodyStyle>
      <a:lvl1pPr marL="132160" indent="-132160" algn="l" rtl="0" eaLnBrk="0" fontAlgn="base" hangingPunct="0">
        <a:spcBef>
          <a:spcPts val="450"/>
        </a:spcBef>
        <a:spcAft>
          <a:spcPct val="0"/>
        </a:spcAft>
        <a:buClr>
          <a:srgbClr val="E4870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01241" indent="-130969" algn="l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Font typeface="华文细黑" pitchFamily="2" charset="-122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6985" indent="-96441" algn="l" rtl="0" eaLnBrk="0" fontAlgn="base" hangingPunct="0">
        <a:spcBef>
          <a:spcPts val="450"/>
        </a:spcBef>
        <a:spcAft>
          <a:spcPct val="0"/>
        </a:spcAft>
        <a:buFont typeface="Arial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907256" indent="-96441" algn="l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Font typeface="华文细黑" pitchFamily="2" charset="-122"/>
        <a:buChar char="‐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84672" indent="-110729" algn="l" rtl="0" eaLnBrk="0" fontAlgn="base" hangingPunct="0">
        <a:spcBef>
          <a:spcPts val="450"/>
        </a:spcBef>
        <a:spcAft>
          <a:spcPct val="0"/>
        </a:spcAft>
        <a:buFont typeface="Arial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1600" y="1275606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F2929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乾坤</a:t>
            </a:r>
            <a:r>
              <a:rPr lang="zh-CN" altLang="en-US" sz="3600" dirty="0" smtClean="0">
                <a:solidFill>
                  <a:srgbClr val="FF2929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袋</a:t>
            </a:r>
            <a:r>
              <a:rPr lang="zh-CN" altLang="en-US" sz="3600" dirty="0">
                <a:solidFill>
                  <a:srgbClr val="FF2929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：</a:t>
            </a:r>
            <a:r>
              <a:rPr lang="zh-CN" altLang="en-US" sz="3600" dirty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打造金融生态</a:t>
            </a:r>
            <a:endParaRPr lang="en-US" altLang="zh-CN" sz="3600" dirty="0">
              <a:solidFill>
                <a:schemeClr val="bg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互联网金融与产业金融的协同发展</a:t>
            </a:r>
            <a:endParaRPr lang="zh-CN" altLang="en-US" sz="3600" dirty="0">
              <a:solidFill>
                <a:schemeClr val="bg1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6449" y="3291830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王利丽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亿润投资互联网金融中心总经理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乾坤袋创始合伙人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" name="Shape 340"/>
          <p:cNvSpPr/>
          <p:nvPr/>
        </p:nvSpPr>
        <p:spPr>
          <a:xfrm>
            <a:off x="3276600" y="2570634"/>
            <a:ext cx="2232025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5B9BD5"/>
            </a:solidFill>
            <a:prstDash val="dashDot"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3" name="Shape 341"/>
          <p:cNvSpPr/>
          <p:nvPr/>
        </p:nvSpPr>
        <p:spPr>
          <a:xfrm>
            <a:off x="1117600" y="627534"/>
            <a:ext cx="6696075" cy="431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5B9BD5"/>
            </a:solidFill>
            <a:prstDash val="dashDot"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35" name="image.png"/>
          <p:cNvPicPr/>
          <p:nvPr/>
        </p:nvPicPr>
        <p:blipFill>
          <a:blip r:embed="rId4">
            <a:extLst/>
          </a:blip>
          <a:srcRect l="15238" t="23257" r="14903" b="24015"/>
          <a:stretch>
            <a:fillRect/>
          </a:stretch>
        </p:blipFill>
        <p:spPr>
          <a:xfrm>
            <a:off x="5794375" y="1496766"/>
            <a:ext cx="1481138" cy="6207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" name="Group 352"/>
          <p:cNvGrpSpPr/>
          <p:nvPr/>
        </p:nvGrpSpPr>
        <p:grpSpPr>
          <a:xfrm>
            <a:off x="2805386" y="1104422"/>
            <a:ext cx="1292225" cy="1117511"/>
            <a:chOff x="0" y="0"/>
            <a:chExt cx="1292225" cy="1117509"/>
          </a:xfrm>
        </p:grpSpPr>
        <p:pic>
          <p:nvPicPr>
            <p:cNvPr id="37" name="image.png"/>
            <p:cNvPicPr/>
            <p:nvPr/>
          </p:nvPicPr>
          <p:blipFill>
            <a:blip r:embed="rId5">
              <a:extLst/>
            </a:blip>
            <a:srcRect l="19294" t="25622" r="18360" b="17842"/>
            <a:stretch>
              <a:fillRect/>
            </a:stretch>
          </p:blipFill>
          <p:spPr>
            <a:xfrm>
              <a:off x="144215" y="0"/>
              <a:ext cx="952334" cy="863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Shape 351"/>
            <p:cNvSpPr/>
            <p:nvPr/>
          </p:nvSpPr>
          <p:spPr>
            <a:xfrm>
              <a:off x="0" y="791627"/>
              <a:ext cx="1292225" cy="325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>
                  <a:solidFill>
                    <a:srgbClr val="0563C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563C1"/>
                  </a:solidFill>
                </a:rPr>
                <a:t>微信支付</a:t>
              </a:r>
            </a:p>
          </p:txBody>
        </p:sp>
      </p:grpSp>
      <p:pic>
        <p:nvPicPr>
          <p:cNvPr id="40" name="image.png"/>
          <p:cNvPicPr/>
          <p:nvPr/>
        </p:nvPicPr>
        <p:blipFill>
          <a:blip r:embed="rId6">
            <a:extLst/>
          </a:blip>
          <a:srcRect t="30909" b="29241"/>
          <a:stretch>
            <a:fillRect/>
          </a:stretch>
        </p:blipFill>
        <p:spPr>
          <a:xfrm>
            <a:off x="5724525" y="2786534"/>
            <a:ext cx="1495984" cy="44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30663" y="976698"/>
            <a:ext cx="1384300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67175" y="2065809"/>
            <a:ext cx="1347788" cy="43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41984" y="1807122"/>
            <a:ext cx="1493838" cy="39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60475" y="2642071"/>
            <a:ext cx="1690688" cy="403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24075" y="3145309"/>
            <a:ext cx="863600" cy="865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.png"/>
          <p:cNvPicPr/>
          <p:nvPr/>
        </p:nvPicPr>
        <p:blipFill>
          <a:blip r:embed="rId12">
            <a:extLst/>
          </a:blip>
          <a:srcRect l="7989" t="13514" r="6459" b="11569"/>
          <a:stretch>
            <a:fillRect/>
          </a:stretch>
        </p:blipFill>
        <p:spPr>
          <a:xfrm>
            <a:off x="3601758" y="2706365"/>
            <a:ext cx="1020763" cy="89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/>
          <p:cNvPicPr/>
          <p:nvPr/>
        </p:nvPicPr>
        <p:blipFill>
          <a:blip r:embed="rId13">
            <a:extLst/>
          </a:blip>
          <a:srcRect t="25517" b="14784"/>
          <a:stretch>
            <a:fillRect/>
          </a:stretch>
        </p:blipFill>
        <p:spPr>
          <a:xfrm>
            <a:off x="5867400" y="3361209"/>
            <a:ext cx="1408113" cy="403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441978" y="3917306"/>
            <a:ext cx="804863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/>
          <p:cNvPicPr/>
          <p:nvPr/>
        </p:nvPicPr>
        <p:blipFill>
          <a:blip r:embed="rId15">
            <a:extLst/>
          </a:blip>
          <a:srcRect l="27362" t="10798" r="27845" b="6713"/>
          <a:stretch>
            <a:fillRect/>
          </a:stretch>
        </p:blipFill>
        <p:spPr>
          <a:xfrm>
            <a:off x="5076824" y="3577109"/>
            <a:ext cx="865189" cy="11334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81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任意多边形 4"/>
          <p:cNvSpPr>
            <a:spLocks noChangeAspect="1"/>
          </p:cNvSpPr>
          <p:nvPr/>
        </p:nvSpPr>
        <p:spPr>
          <a:xfrm>
            <a:off x="341937" y="2743120"/>
            <a:ext cx="2160000" cy="2160000"/>
          </a:xfrm>
          <a:custGeom>
            <a:avLst/>
            <a:gdLst>
              <a:gd name="connsiteX0" fmla="*/ 0 w 2626882"/>
              <a:gd name="connsiteY0" fmla="*/ 1313441 h 2626882"/>
              <a:gd name="connsiteX1" fmla="*/ 1313441 w 2626882"/>
              <a:gd name="connsiteY1" fmla="*/ 0 h 2626882"/>
              <a:gd name="connsiteX2" fmla="*/ 2626882 w 2626882"/>
              <a:gd name="connsiteY2" fmla="*/ 1313441 h 2626882"/>
              <a:gd name="connsiteX3" fmla="*/ 1313441 w 2626882"/>
              <a:gd name="connsiteY3" fmla="*/ 2626882 h 2626882"/>
              <a:gd name="connsiteX4" fmla="*/ 0 w 2626882"/>
              <a:gd name="connsiteY4" fmla="*/ 1313441 h 26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6882" h="2626882">
                <a:moveTo>
                  <a:pt x="0" y="1313441"/>
                </a:moveTo>
                <a:cubicBezTo>
                  <a:pt x="0" y="588048"/>
                  <a:pt x="588048" y="0"/>
                  <a:pt x="1313441" y="0"/>
                </a:cubicBezTo>
                <a:cubicBezTo>
                  <a:pt x="2038834" y="0"/>
                  <a:pt x="2626882" y="588048"/>
                  <a:pt x="2626882" y="1313441"/>
                </a:cubicBezTo>
                <a:cubicBezTo>
                  <a:pt x="2626882" y="2038834"/>
                  <a:pt x="2038834" y="2626882"/>
                  <a:pt x="1313441" y="2626882"/>
                </a:cubicBezTo>
                <a:cubicBezTo>
                  <a:pt x="588048" y="2626882"/>
                  <a:pt x="0" y="2038834"/>
                  <a:pt x="0" y="1313441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29264" tIns="430418" rIns="529264" bIns="43041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/>
              <a:t>大地产</a:t>
            </a:r>
            <a:endParaRPr lang="zh-CN" altLang="en-US" sz="2400" b="1" kern="1200" dirty="0"/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>
            <a:off x="6462361" y="2743120"/>
            <a:ext cx="2160000" cy="2160000"/>
          </a:xfrm>
          <a:custGeom>
            <a:avLst/>
            <a:gdLst>
              <a:gd name="connsiteX0" fmla="*/ 0 w 2626882"/>
              <a:gd name="connsiteY0" fmla="*/ 1313441 h 2626882"/>
              <a:gd name="connsiteX1" fmla="*/ 1313441 w 2626882"/>
              <a:gd name="connsiteY1" fmla="*/ 0 h 2626882"/>
              <a:gd name="connsiteX2" fmla="*/ 2626882 w 2626882"/>
              <a:gd name="connsiteY2" fmla="*/ 1313441 h 2626882"/>
              <a:gd name="connsiteX3" fmla="*/ 1313441 w 2626882"/>
              <a:gd name="connsiteY3" fmla="*/ 2626882 h 2626882"/>
              <a:gd name="connsiteX4" fmla="*/ 0 w 2626882"/>
              <a:gd name="connsiteY4" fmla="*/ 1313441 h 26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6882" h="2626882">
                <a:moveTo>
                  <a:pt x="0" y="1313441"/>
                </a:moveTo>
                <a:cubicBezTo>
                  <a:pt x="0" y="588048"/>
                  <a:pt x="588048" y="0"/>
                  <a:pt x="1313441" y="0"/>
                </a:cubicBezTo>
                <a:cubicBezTo>
                  <a:pt x="2038834" y="0"/>
                  <a:pt x="2626882" y="588048"/>
                  <a:pt x="2626882" y="1313441"/>
                </a:cubicBezTo>
                <a:cubicBezTo>
                  <a:pt x="2626882" y="2038834"/>
                  <a:pt x="2038834" y="2626882"/>
                  <a:pt x="1313441" y="2626882"/>
                </a:cubicBezTo>
                <a:cubicBezTo>
                  <a:pt x="588048" y="2626882"/>
                  <a:pt x="0" y="2038834"/>
                  <a:pt x="0" y="131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shade val="80000"/>
              <a:alpha val="50000"/>
              <a:hueOff val="4780"/>
              <a:satOff val="0"/>
              <a:lumOff val="4683"/>
              <a:alphaOff val="30000"/>
            </a:schemeClr>
          </a:fillRef>
          <a:effectRef idx="0">
            <a:schemeClr val="accent4">
              <a:shade val="80000"/>
              <a:alpha val="50000"/>
              <a:hueOff val="4780"/>
              <a:satOff val="0"/>
              <a:lumOff val="4683"/>
              <a:alphaOff val="30000"/>
            </a:schemeClr>
          </a:effectRef>
          <a:fontRef idx="minor">
            <a:schemeClr val="tx1"/>
          </a:fontRef>
        </p:style>
        <p:txBody>
          <a:bodyPr spcFirstLastPara="0" vert="horz" wrap="square" lIns="529264" tIns="430418" rIns="529264" bIns="43041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smtClean="0"/>
              <a:t>大金融</a:t>
            </a:r>
            <a:endParaRPr lang="zh-CN" altLang="en-US" sz="2400" b="1" kern="1200" dirty="0"/>
          </a:p>
        </p:txBody>
      </p:sp>
      <p:sp>
        <p:nvSpPr>
          <p:cNvPr id="7" name="矩形 6"/>
          <p:cNvSpPr/>
          <p:nvPr/>
        </p:nvSpPr>
        <p:spPr>
          <a:xfrm>
            <a:off x="-18164" y="1882407"/>
            <a:ext cx="3024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鸿坤集团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4211" y="1882407"/>
            <a:ext cx="3276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+mn-ea"/>
                <a:ea typeface="+mn-ea"/>
              </a:rPr>
              <a:t>亿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润投资集团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左中括号 8"/>
          <p:cNvSpPr/>
          <p:nvPr/>
        </p:nvSpPr>
        <p:spPr>
          <a:xfrm rot="5400000">
            <a:off x="4151460" y="-1285096"/>
            <a:ext cx="301356" cy="5760402"/>
          </a:xfrm>
          <a:prstGeom prst="leftBracket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90031" y="339502"/>
            <a:ext cx="3024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鸿坤控股</a:t>
            </a:r>
            <a:endParaRPr lang="zh-CN" altLang="en-US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35548" y="1080798"/>
            <a:ext cx="133177" cy="36362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5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7240" y="430847"/>
            <a:ext cx="7931274" cy="4166419"/>
            <a:chOff x="276" y="1536"/>
            <a:chExt cx="4620" cy="2307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gray">
            <a:xfrm>
              <a:off x="1680" y="1776"/>
              <a:ext cx="573" cy="745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gray">
            <a:xfrm flipH="1">
              <a:off x="2482" y="1703"/>
              <a:ext cx="719" cy="777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gray">
            <a:xfrm flipH="1">
              <a:off x="2482" y="2375"/>
              <a:ext cx="1940" cy="83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gray">
            <a:xfrm flipH="1" flipV="1">
              <a:off x="2504" y="2458"/>
              <a:ext cx="828" cy="903"/>
            </a:xfrm>
            <a:prstGeom prst="line">
              <a:avLst/>
            </a:prstGeom>
            <a:noFill/>
            <a:ln w="76200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gray">
            <a:xfrm flipV="1">
              <a:off x="1349" y="2458"/>
              <a:ext cx="1155" cy="1029"/>
            </a:xfrm>
            <a:prstGeom prst="line">
              <a:avLst/>
            </a:prstGeom>
            <a:noFill/>
            <a:ln w="76200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gray">
            <a:xfrm flipV="1">
              <a:off x="673" y="2458"/>
              <a:ext cx="1831" cy="64"/>
            </a:xfrm>
            <a:prstGeom prst="line">
              <a:avLst/>
            </a:prstGeom>
            <a:noFill/>
            <a:ln w="76200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 rot="-417327">
              <a:off x="1371" y="1913"/>
              <a:ext cx="2157" cy="1037"/>
            </a:xfrm>
            <a:prstGeom prst="ellipse">
              <a:avLst/>
            </a:prstGeom>
            <a:gradFill rotWithShape="1">
              <a:gsLst>
                <a:gs pos="0">
                  <a:srgbClr val="008080"/>
                </a:gs>
                <a:gs pos="100000">
                  <a:srgbClr val="99FFCC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1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 rot="-342635">
              <a:off x="563" y="1681"/>
              <a:ext cx="3927" cy="1911"/>
            </a:xfrm>
            <a:prstGeom prst="ellipse">
              <a:avLst/>
            </a:prstGeom>
            <a:noFill/>
            <a:ln w="57150" algn="ctr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 rot="-342635">
              <a:off x="541" y="1677"/>
              <a:ext cx="3937" cy="1893"/>
            </a:xfrm>
            <a:prstGeom prst="ellipse">
              <a:avLst/>
            </a:prstGeom>
            <a:noFill/>
            <a:ln w="38100" algn="ctr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792" y="2243"/>
              <a:ext cx="1348" cy="2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b="1" kern="0" noProof="0" dirty="0" smtClean="0">
                  <a:solidFill>
                    <a:srgbClr val="595959"/>
                  </a:solidFill>
                  <a:latin typeface="Arial"/>
                  <a:ea typeface="微软雅黑"/>
                </a:rPr>
                <a:t>亿润投资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 rot="-395355">
              <a:off x="303" y="2354"/>
              <a:ext cx="837" cy="391"/>
              <a:chOff x="3098" y="249"/>
              <a:chExt cx="1959" cy="629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 rot="-325186">
              <a:off x="1305" y="1683"/>
              <a:ext cx="738" cy="273"/>
              <a:chOff x="3098" y="249"/>
              <a:chExt cx="1959" cy="629"/>
            </a:xfrm>
          </p:grpSpPr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 rot="-254711">
              <a:off x="2784" y="1536"/>
              <a:ext cx="837" cy="349"/>
              <a:chOff x="3098" y="249"/>
              <a:chExt cx="1959" cy="629"/>
            </a:xfrm>
          </p:grpSpPr>
          <p:sp>
            <p:nvSpPr>
              <p:cNvPr id="35" name="Oval 23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Oval 24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 rot="-208054">
              <a:off x="3812" y="2102"/>
              <a:ext cx="1084" cy="572"/>
              <a:chOff x="3098" y="249"/>
              <a:chExt cx="1959" cy="629"/>
            </a:xfrm>
          </p:grpSpPr>
          <p:sp>
            <p:nvSpPr>
              <p:cNvPr id="33" name="Oval 2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Oval 2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21" name="Group 28"/>
            <p:cNvGrpSpPr>
              <a:grpSpLocks/>
            </p:cNvGrpSpPr>
            <p:nvPr/>
          </p:nvGrpSpPr>
          <p:grpSpPr bwMode="auto">
            <a:xfrm rot="-198351">
              <a:off x="2569" y="2983"/>
              <a:ext cx="1495" cy="859"/>
              <a:chOff x="3098" y="249"/>
              <a:chExt cx="1959" cy="629"/>
            </a:xfrm>
          </p:grpSpPr>
          <p:sp>
            <p:nvSpPr>
              <p:cNvPr id="31" name="Oval 29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22" name="Group 31"/>
            <p:cNvGrpSpPr>
              <a:grpSpLocks/>
            </p:cNvGrpSpPr>
            <p:nvPr/>
          </p:nvGrpSpPr>
          <p:grpSpPr bwMode="auto">
            <a:xfrm rot="-293188">
              <a:off x="761" y="3172"/>
              <a:ext cx="1178" cy="671"/>
              <a:chOff x="3098" y="249"/>
              <a:chExt cx="1959" cy="629"/>
            </a:xfrm>
          </p:grpSpPr>
          <p:sp>
            <p:nvSpPr>
              <p:cNvPr id="29" name="Oval 3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23" name="Text Box 34"/>
            <p:cNvSpPr txBox="1">
              <a:spLocks noChangeArrowheads="1"/>
            </p:cNvSpPr>
            <p:nvPr/>
          </p:nvSpPr>
          <p:spPr bwMode="gray">
            <a:xfrm>
              <a:off x="1297" y="1706"/>
              <a:ext cx="755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</a:rPr>
                <a:t>再贷款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gray">
            <a:xfrm>
              <a:off x="2828" y="1578"/>
              <a:ext cx="795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kern="0" dirty="0">
                  <a:solidFill>
                    <a:schemeClr val="bg2">
                      <a:lumMod val="75000"/>
                    </a:schemeClr>
                  </a:solidFill>
                  <a:latin typeface="Arial"/>
                  <a:ea typeface="微软雅黑"/>
                </a:rPr>
                <a:t>保险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gray">
            <a:xfrm>
              <a:off x="3905" y="2228"/>
              <a:ext cx="964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软雅黑"/>
                </a:rPr>
                <a:t>私募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gray">
            <a:xfrm>
              <a:off x="2771" y="3273"/>
              <a:ext cx="1077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kern="0" dirty="0" smtClean="0">
                  <a:solidFill>
                    <a:srgbClr val="333333"/>
                  </a:solidFill>
                  <a:latin typeface="Arial"/>
                  <a:ea typeface="微软雅黑"/>
                </a:rPr>
                <a:t>   互联网金融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gray">
            <a:xfrm>
              <a:off x="1044" y="3285"/>
              <a:ext cx="546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软雅黑"/>
                </a:rPr>
                <a:t>地产基金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gray">
            <a:xfrm>
              <a:off x="276" y="2417"/>
              <a:ext cx="907" cy="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软雅黑"/>
                </a:rPr>
                <a:t>股权投资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23528" y="48351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</a:rPr>
              <a:t>亿入股</a:t>
            </a:r>
            <a:r>
              <a:rPr lang="zh-CN" altLang="en-US" b="1" dirty="0" smtClean="0">
                <a:solidFill>
                  <a:srgbClr val="FF6600"/>
                </a:solidFill>
              </a:rPr>
              <a:t>中民投</a:t>
            </a:r>
            <a:endParaRPr lang="en-US" altLang="zh-CN" b="1" dirty="0" smtClean="0">
              <a:solidFill>
                <a:srgbClr val="FF6600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参股两家</a:t>
            </a:r>
            <a:r>
              <a:rPr lang="zh-CN" altLang="en-US" b="1" dirty="0" smtClean="0">
                <a:solidFill>
                  <a:srgbClr val="FF6600"/>
                </a:solidFill>
              </a:rPr>
              <a:t>商业银行</a:t>
            </a:r>
            <a:endParaRPr lang="zh-CN" altLang="en-US" b="1" dirty="0">
              <a:solidFill>
                <a:srgbClr val="FF66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178804" y="40856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跟</a:t>
            </a:r>
            <a:r>
              <a:rPr lang="zh-CN" altLang="en-US" b="1" dirty="0" smtClean="0">
                <a:solidFill>
                  <a:srgbClr val="FF6600"/>
                </a:solidFill>
              </a:rPr>
              <a:t>赛伯乐</a:t>
            </a:r>
            <a:r>
              <a:rPr lang="zh-CN" altLang="en-US" b="1" dirty="0" smtClean="0">
                <a:solidFill>
                  <a:schemeClr val="bg1"/>
                </a:solidFill>
              </a:rPr>
              <a:t>合作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3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>
            <p:extLst/>
          </p:nvPr>
        </p:nvGraphicFramePr>
        <p:xfrm>
          <a:off x="4716016" y="195486"/>
          <a:ext cx="42484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圆角矩形 4"/>
          <p:cNvSpPr/>
          <p:nvPr/>
        </p:nvSpPr>
        <p:spPr>
          <a:xfrm>
            <a:off x="2490525" y="1491630"/>
            <a:ext cx="1217379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31298" y="1347614"/>
            <a:ext cx="1144358" cy="10081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>
              <a:spcBef>
                <a:spcPts val="600"/>
              </a:spcBef>
              <a:buClr>
                <a:schemeClr val="bg1"/>
              </a:buClr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大型核心企业</a:t>
            </a:r>
          </a:p>
        </p:txBody>
      </p:sp>
      <p:sp>
        <p:nvSpPr>
          <p:cNvPr id="8" name="右箭头 7"/>
          <p:cNvSpPr/>
          <p:nvPr/>
        </p:nvSpPr>
        <p:spPr>
          <a:xfrm>
            <a:off x="1547664" y="1779662"/>
            <a:ext cx="864096" cy="14401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4418195"/>
            <a:ext cx="1447227" cy="5912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投资者（社区金融）</a:t>
            </a:r>
          </a:p>
        </p:txBody>
      </p:sp>
      <p:sp>
        <p:nvSpPr>
          <p:cNvPr id="11" name="矩形 10"/>
          <p:cNvSpPr/>
          <p:nvPr/>
        </p:nvSpPr>
        <p:spPr>
          <a:xfrm>
            <a:off x="3963859" y="4418195"/>
            <a:ext cx="1504313" cy="5653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第三方支付</a:t>
            </a:r>
          </a:p>
        </p:txBody>
      </p:sp>
      <p:sp>
        <p:nvSpPr>
          <p:cNvPr id="12" name="矩形 11"/>
          <p:cNvSpPr/>
          <p:nvPr/>
        </p:nvSpPr>
        <p:spPr>
          <a:xfrm>
            <a:off x="6915231" y="4457735"/>
            <a:ext cx="1733097" cy="47951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</a:p>
        </p:txBody>
      </p:sp>
      <p:sp>
        <p:nvSpPr>
          <p:cNvPr id="15" name="右箭头 14"/>
          <p:cNvSpPr/>
          <p:nvPr/>
        </p:nvSpPr>
        <p:spPr>
          <a:xfrm>
            <a:off x="2630488" y="4618297"/>
            <a:ext cx="1217049" cy="12521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549703" y="4618296"/>
            <a:ext cx="1214143" cy="12521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右箭头 16"/>
          <p:cNvSpPr/>
          <p:nvPr/>
        </p:nvSpPr>
        <p:spPr>
          <a:xfrm rot="5400000">
            <a:off x="2555776" y="2571751"/>
            <a:ext cx="864096" cy="14401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419530" y="3147814"/>
            <a:ext cx="1144358" cy="10081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>
              <a:spcBef>
                <a:spcPts val="600"/>
              </a:spcBef>
              <a:buClr>
                <a:schemeClr val="bg1"/>
              </a:buCl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核心企业</a:t>
            </a:r>
          </a:p>
        </p:txBody>
      </p:sp>
      <p:sp>
        <p:nvSpPr>
          <p:cNvPr id="19" name="右箭头 18"/>
          <p:cNvSpPr/>
          <p:nvPr/>
        </p:nvSpPr>
        <p:spPr>
          <a:xfrm rot="10800000">
            <a:off x="1547664" y="3579862"/>
            <a:ext cx="864096" cy="14401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31299" y="3316217"/>
            <a:ext cx="1167132" cy="58768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</a:p>
        </p:txBody>
      </p:sp>
      <p:sp>
        <p:nvSpPr>
          <p:cNvPr id="21" name="右箭头 20"/>
          <p:cNvSpPr/>
          <p:nvPr/>
        </p:nvSpPr>
        <p:spPr>
          <a:xfrm rot="16200000">
            <a:off x="434042" y="2787774"/>
            <a:ext cx="864096" cy="14401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>
              <a:spcBef>
                <a:spcPts val="600"/>
              </a:spcBef>
              <a:buClr>
                <a:schemeClr val="bg1"/>
              </a:buClr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0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20638"/>
            <a:ext cx="9196388" cy="517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132138" y="1309688"/>
            <a:ext cx="5227637" cy="2486025"/>
          </a:xfrm>
          <a:prstGeom prst="roundRect">
            <a:avLst/>
          </a:prstGeom>
          <a:solidFill>
            <a:srgbClr val="D9D9D9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3284538" y="1382713"/>
            <a:ext cx="49244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FAA634"/>
                </a:solidFill>
              </a:rPr>
              <a:t>量身定制</a:t>
            </a:r>
            <a:r>
              <a:rPr lang="zh-CN" altLang="en-US" sz="3600"/>
              <a:t>的融资服务</a:t>
            </a:r>
            <a:endParaRPr lang="en-US" altLang="zh-CN" sz="200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/>
              <a:t>短期周转借款（信用）</a:t>
            </a: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/>
              <a:t>抵质押借款</a:t>
            </a: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grpSp>
        <p:nvGrpSpPr>
          <p:cNvPr id="51205" name="组合 4"/>
          <p:cNvGrpSpPr>
            <a:grpSpLocks/>
          </p:cNvGrpSpPr>
          <p:nvPr/>
        </p:nvGrpSpPr>
        <p:grpSpPr bwMode="auto">
          <a:xfrm>
            <a:off x="1225550" y="484188"/>
            <a:ext cx="647700" cy="647700"/>
            <a:chOff x="1225742" y="905813"/>
            <a:chExt cx="648072" cy="648072"/>
          </a:xfrm>
        </p:grpSpPr>
        <p:sp>
          <p:nvSpPr>
            <p:cNvPr id="6" name="椭圆 5"/>
            <p:cNvSpPr/>
            <p:nvPr/>
          </p:nvSpPr>
          <p:spPr>
            <a:xfrm>
              <a:off x="1225742" y="905813"/>
              <a:ext cx="648072" cy="6480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latin typeface="Kozuka Mincho Pro H" pitchFamily="18" charset="-128"/>
                <a:ea typeface="Kozuka Mincho Pro H" pitchFamily="18" charset="-128"/>
              </a:endParaRPr>
            </a:p>
          </p:txBody>
        </p:sp>
        <p:sp>
          <p:nvSpPr>
            <p:cNvPr id="51216" name="TextBox 14"/>
            <p:cNvSpPr txBox="1">
              <a:spLocks noChangeArrowheads="1"/>
            </p:cNvSpPr>
            <p:nvPr/>
          </p:nvSpPr>
          <p:spPr bwMode="auto">
            <a:xfrm>
              <a:off x="1240661" y="1060572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chemeClr val="bg1"/>
                  </a:solidFill>
                </a:rPr>
                <a:t>15%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51206" name="组合 7"/>
          <p:cNvGrpSpPr>
            <a:grpSpLocks/>
          </p:cNvGrpSpPr>
          <p:nvPr/>
        </p:nvGrpSpPr>
        <p:grpSpPr bwMode="auto">
          <a:xfrm>
            <a:off x="1090613" y="1568450"/>
            <a:ext cx="927100" cy="917575"/>
            <a:chOff x="1090436" y="1941100"/>
            <a:chExt cx="927989" cy="918681"/>
          </a:xfrm>
        </p:grpSpPr>
        <p:sp>
          <p:nvSpPr>
            <p:cNvPr id="9" name="椭圆 8"/>
            <p:cNvSpPr/>
            <p:nvPr/>
          </p:nvSpPr>
          <p:spPr>
            <a:xfrm>
              <a:off x="1090436" y="1941100"/>
              <a:ext cx="918681" cy="9186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214" name="TextBox 19"/>
            <p:cNvSpPr txBox="1">
              <a:spLocks noChangeArrowheads="1"/>
            </p:cNvSpPr>
            <p:nvPr/>
          </p:nvSpPr>
          <p:spPr bwMode="auto">
            <a:xfrm>
              <a:off x="1115614" y="2231163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</a:rPr>
                <a:t>一周之内</a:t>
              </a:r>
            </a:p>
          </p:txBody>
        </p:sp>
      </p:grpSp>
      <p:grpSp>
        <p:nvGrpSpPr>
          <p:cNvPr id="51207" name="组合 10"/>
          <p:cNvGrpSpPr>
            <a:grpSpLocks/>
          </p:cNvGrpSpPr>
          <p:nvPr/>
        </p:nvGrpSpPr>
        <p:grpSpPr bwMode="auto">
          <a:xfrm>
            <a:off x="831850" y="2922588"/>
            <a:ext cx="1436688" cy="1436687"/>
            <a:chOff x="831812" y="3291830"/>
            <a:chExt cx="1435932" cy="1435932"/>
          </a:xfrm>
        </p:grpSpPr>
        <p:sp>
          <p:nvSpPr>
            <p:cNvPr id="12" name="椭圆 11"/>
            <p:cNvSpPr/>
            <p:nvPr/>
          </p:nvSpPr>
          <p:spPr>
            <a:xfrm>
              <a:off x="831812" y="3291830"/>
              <a:ext cx="1435932" cy="14359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212" name="TextBox 20"/>
            <p:cNvSpPr txBox="1">
              <a:spLocks noChangeArrowheads="1"/>
            </p:cNvSpPr>
            <p:nvPr/>
          </p:nvSpPr>
          <p:spPr bwMode="auto">
            <a:xfrm>
              <a:off x="957897" y="3825130"/>
              <a:ext cx="12378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O2O</a:t>
              </a:r>
              <a:r>
                <a:rPr lang="zh-CN" altLang="en-US" sz="2000">
                  <a:solidFill>
                    <a:schemeClr val="bg1"/>
                  </a:solidFill>
                </a:rPr>
                <a:t>服务</a:t>
              </a:r>
            </a:p>
          </p:txBody>
        </p:sp>
      </p:grpSp>
      <p:sp>
        <p:nvSpPr>
          <p:cNvPr id="51208" name="TextBox 22"/>
          <p:cNvSpPr txBox="1">
            <a:spLocks noChangeArrowheads="1"/>
          </p:cNvSpPr>
          <p:nvPr/>
        </p:nvSpPr>
        <p:spPr bwMode="auto">
          <a:xfrm>
            <a:off x="638175" y="2486025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</a:rPr>
              <a:t>三天之内，保证放款</a:t>
            </a:r>
          </a:p>
        </p:txBody>
      </p:sp>
      <p:sp>
        <p:nvSpPr>
          <p:cNvPr id="51209" name="TextBox 25"/>
          <p:cNvSpPr txBox="1">
            <a:spLocks noChangeArrowheads="1"/>
          </p:cNvSpPr>
          <p:nvPr/>
        </p:nvSpPr>
        <p:spPr bwMode="auto">
          <a:xfrm>
            <a:off x="682625" y="1131888"/>
            <a:ext cx="1801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</a:rPr>
              <a:t>年化</a:t>
            </a:r>
            <a:r>
              <a:rPr lang="en-US" altLang="zh-CN" sz="1400">
                <a:solidFill>
                  <a:schemeClr val="bg1"/>
                </a:solidFill>
              </a:rPr>
              <a:t>15%</a:t>
            </a:r>
            <a:r>
              <a:rPr lang="zh-CN" altLang="en-US" sz="1400">
                <a:solidFill>
                  <a:schemeClr val="bg1"/>
                </a:solidFill>
              </a:rPr>
              <a:t>的融资成本</a:t>
            </a:r>
          </a:p>
        </p:txBody>
      </p:sp>
      <p:sp>
        <p:nvSpPr>
          <p:cNvPr id="51210" name="TextBox 22"/>
          <p:cNvSpPr txBox="1">
            <a:spLocks noChangeArrowheads="1"/>
          </p:cNvSpPr>
          <p:nvPr/>
        </p:nvSpPr>
        <p:spPr bwMode="auto">
          <a:xfrm>
            <a:off x="485775" y="4495800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</a:rPr>
              <a:t>线上线上相结合，高效便捷</a:t>
            </a:r>
          </a:p>
        </p:txBody>
      </p:sp>
    </p:spTree>
    <p:extLst>
      <p:ext uri="{BB962C8B-B14F-4D97-AF65-F5344CB8AC3E}">
        <p14:creationId xmlns:p14="http://schemas.microsoft.com/office/powerpoint/2010/main" val="1554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3586163" y="1058863"/>
            <a:ext cx="5197475" cy="2484437"/>
          </a:xfrm>
          <a:prstGeom prst="roundRect">
            <a:avLst/>
          </a:prstGeom>
          <a:solidFill>
            <a:srgbClr val="D9D9D9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736975" y="771525"/>
            <a:ext cx="489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3989388" y="1149350"/>
            <a:ext cx="48958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FAA634"/>
                </a:solidFill>
              </a:rPr>
              <a:t>安全透明</a:t>
            </a:r>
            <a:r>
              <a:rPr lang="zh-CN" altLang="en-US" sz="3600" dirty="0"/>
              <a:t>的投资平台</a:t>
            </a: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/>
              <a:t>100</a:t>
            </a:r>
            <a:r>
              <a:rPr lang="zh-CN" altLang="en-US" sz="1800" dirty="0"/>
              <a:t>元起投，年化收益</a:t>
            </a:r>
            <a:r>
              <a:rPr lang="en-US" altLang="zh-CN" sz="1800" dirty="0"/>
              <a:t>8%-12%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/>
              <a:t>双重风控，</a:t>
            </a:r>
            <a:r>
              <a:rPr lang="en-US" altLang="zh-CN" sz="1800" dirty="0"/>
              <a:t>100%</a:t>
            </a:r>
            <a:r>
              <a:rPr lang="zh-CN" altLang="en-US" sz="1800" dirty="0"/>
              <a:t>本息保障计划</a:t>
            </a: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/>
              <a:t>时时可监控投资账户，资金状况随时查</a:t>
            </a: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/>
          </a:p>
        </p:txBody>
      </p:sp>
      <p:pic>
        <p:nvPicPr>
          <p:cNvPr id="53254" name="Picture 16" descr="S3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2" t="71552" r="8577" b="5278"/>
          <a:stretch>
            <a:fillRect/>
          </a:stretch>
        </p:blipFill>
        <p:spPr bwMode="auto">
          <a:xfrm>
            <a:off x="1431925" y="2479675"/>
            <a:ext cx="19843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0" descr="S3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282825"/>
            <a:ext cx="16605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1" descr="S3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644650"/>
            <a:ext cx="18653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2" descr="S3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757613"/>
            <a:ext cx="16287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3" descr="S3_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03338"/>
            <a:ext cx="1638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4" descr="S3_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809625"/>
            <a:ext cx="174783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5" descr="S3_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-11113"/>
            <a:ext cx="219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0" descr="S3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532188"/>
            <a:ext cx="166211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0" descr="S3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203575"/>
            <a:ext cx="16605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3" descr="S3_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3862388"/>
            <a:ext cx="16383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4" descr="S3_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93750"/>
            <a:ext cx="17494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4" descr="S3_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210050"/>
            <a:ext cx="17478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3" descr="S3_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66725"/>
            <a:ext cx="16398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13" descr="S3_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-1588"/>
            <a:ext cx="1638300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13971"/>
              </p:ext>
            </p:extLst>
          </p:nvPr>
        </p:nvGraphicFramePr>
        <p:xfrm>
          <a:off x="683568" y="627534"/>
          <a:ext cx="7787208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矩形 3"/>
          <p:cNvSpPr/>
          <p:nvPr/>
        </p:nvSpPr>
        <p:spPr>
          <a:xfrm>
            <a:off x="3027888" y="26749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开放共赢：更多的合作</a:t>
            </a:r>
            <a:endParaRPr lang="zh-CN" altLang="en-US" sz="2800" b="1" dirty="0">
              <a:solidFill>
                <a:srgbClr val="FF0000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6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07904" y="124773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FF6600"/>
                </a:solidFill>
              </a:rPr>
              <a:t>谢谢</a:t>
            </a:r>
            <a:endParaRPr lang="zh-CN" altLang="en-US" sz="6600" dirty="0">
              <a:solidFill>
                <a:srgbClr val="FF6600"/>
              </a:solidFill>
            </a:endParaRPr>
          </a:p>
        </p:txBody>
      </p:sp>
      <p:pic>
        <p:nvPicPr>
          <p:cNvPr id="4" name="Picture 2" descr="ww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2859782"/>
            <a:ext cx="5733256" cy="156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1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413" y="555526"/>
            <a:ext cx="8434387" cy="1669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互联网金融 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互联网技术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互联网精神         金融的核心功能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9562" y="2643758"/>
            <a:ext cx="4525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金融导向：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</a:rPr>
              <a:t>P2P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、众筹、网络理财</a:t>
            </a:r>
          </a:p>
        </p:txBody>
      </p:sp>
      <p:sp>
        <p:nvSpPr>
          <p:cNvPr id="7" name="文本框 59"/>
          <p:cNvSpPr txBox="1">
            <a:spLocks noChangeArrowheads="1"/>
          </p:cNvSpPr>
          <p:nvPr/>
        </p:nvSpPr>
        <p:spPr bwMode="auto">
          <a:xfrm>
            <a:off x="269676" y="3219822"/>
            <a:ext cx="670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互联网导向：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场景式金融、大数据征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信、云资产交易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251967" y="4155926"/>
            <a:ext cx="8218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透明度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更强、参与度更高、协作性更好、中间成本更低、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操作上更便捷等一系列特征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65654"/>
            <a:ext cx="8987654" cy="41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Box 67"/>
          <p:cNvSpPr txBox="1">
            <a:spLocks noChangeArrowheads="1"/>
          </p:cNvSpPr>
          <p:nvPr/>
        </p:nvSpPr>
        <p:spPr bwMode="auto">
          <a:xfrm>
            <a:off x="395288" y="1272118"/>
            <a:ext cx="8432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Blip>
                <a:blip r:embed="rId4"/>
              </a:buBlip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 algn="just">
              <a:spcBef>
                <a:spcPct val="20000"/>
              </a:spcBef>
              <a:spcAft>
                <a:spcPct val="20000"/>
              </a:spcAft>
              <a:buClr>
                <a:srgbClr val="0066CC"/>
              </a:buClr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 algn="just">
              <a:spcBef>
                <a:spcPct val="20000"/>
              </a:spcBef>
              <a:buClr>
                <a:srgbClr val="0066CC"/>
              </a:buClr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lvl="1" indent="0" algn="l" eaLnBrk="1" hangingPunct="1">
              <a:spcBef>
                <a:spcPct val="0"/>
              </a:spcBef>
              <a:spcAft>
                <a:spcPts val="1800"/>
              </a:spcAft>
              <a:buClr>
                <a:schemeClr val="hlink"/>
              </a:buClr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当下的互联网金融领域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 algn="l" eaLnBrk="1" hangingPunct="1">
              <a:spcBef>
                <a:spcPct val="0"/>
              </a:spcBef>
              <a:spcAft>
                <a:spcPts val="1800"/>
              </a:spcAft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成为一种金融业态</a:t>
            </a: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 algn="l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大浪淘沙，优胜劣汰，强调平台的独特性</a:t>
            </a: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 algn="l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得资产者得天下</a:t>
            </a: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lvl="1" indent="0" algn="l" eaLnBrk="1" hangingPunct="1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None/>
            </a:pP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5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>
            <p:extLst/>
          </p:nvPr>
        </p:nvGraphicFramePr>
        <p:xfrm>
          <a:off x="539552" y="790714"/>
          <a:ext cx="8121352" cy="41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矩形 3"/>
          <p:cNvSpPr/>
          <p:nvPr/>
        </p:nvSpPr>
        <p:spPr>
          <a:xfrm>
            <a:off x="755576" y="267494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</a:rPr>
              <a:t>下一阶段：互联网金融平台发展的三大条件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397"/>
          <p:cNvSpPr/>
          <p:nvPr/>
        </p:nvSpPr>
        <p:spPr>
          <a:xfrm>
            <a:off x="1981200" y="2159794"/>
            <a:ext cx="485775" cy="15234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3300" b="1" kern="0" dirty="0" smtClean="0">
                <a:solidFill>
                  <a:sysClr val="windowText" lastClr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资产端</a:t>
            </a:r>
            <a:endParaRPr sz="3300" b="1" kern="0" dirty="0">
              <a:solidFill>
                <a:sysClr val="windowText" lastClr="00000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7" name="Shape 398"/>
          <p:cNvSpPr/>
          <p:nvPr/>
        </p:nvSpPr>
        <p:spPr>
          <a:xfrm>
            <a:off x="3099197" y="2412926"/>
            <a:ext cx="1076325" cy="230832"/>
          </a:xfrm>
          <a:prstGeom prst="rect">
            <a:avLst/>
          </a:prstGeom>
          <a:solidFill>
            <a:srgbClr val="FFFFFF"/>
          </a:solidFill>
          <a:ln w="28575">
            <a:solidFill>
              <a:srgbClr val="5B9BD5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sz="1500" kern="0" dirty="0">
                <a:solidFill>
                  <a:sysClr val="windowText" lastClr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 </a:t>
            </a:r>
            <a:r>
              <a:rPr lang="zh-CN" altLang="en-US" sz="1500" kern="0" dirty="0" smtClean="0">
                <a:solidFill>
                  <a:sysClr val="windowText" lastClr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消费金融</a:t>
            </a:r>
            <a:endParaRPr sz="1500" kern="0" dirty="0">
              <a:solidFill>
                <a:sysClr val="windowText" lastClr="00000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8" name="Shape 399"/>
          <p:cNvSpPr/>
          <p:nvPr/>
        </p:nvSpPr>
        <p:spPr>
          <a:xfrm>
            <a:off x="3099197" y="3133006"/>
            <a:ext cx="1076325" cy="230832"/>
          </a:xfrm>
          <a:prstGeom prst="rect">
            <a:avLst/>
          </a:prstGeom>
          <a:solidFill>
            <a:srgbClr val="FFFFFF"/>
          </a:solidFill>
          <a:ln w="28575">
            <a:solidFill>
              <a:srgbClr val="5B9BD5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kern="0" dirty="0">
                <a:solidFill>
                  <a:sysClr val="windowText" lastClr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 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产业金融</a:t>
            </a:r>
            <a:endParaRPr sz="1500" kern="0" dirty="0">
              <a:solidFill>
                <a:sysClr val="windowText" lastClr="00000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10" name="Shape 401"/>
          <p:cNvSpPr/>
          <p:nvPr/>
        </p:nvSpPr>
        <p:spPr>
          <a:xfrm>
            <a:off x="5320903" y="1528763"/>
            <a:ext cx="1019176" cy="207749"/>
          </a:xfrm>
          <a:prstGeom prst="rect">
            <a:avLst/>
          </a:prstGeom>
          <a:solidFill>
            <a:srgbClr val="FFFFFF"/>
          </a:solidFill>
          <a:ln w="28575">
            <a:solidFill>
              <a:srgbClr val="5B9BD5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sz="1800"/>
            </a:pPr>
            <a:r>
              <a:rPr lang="zh-CN" altLang="en-US" sz="1350" kern="0" dirty="0" smtClean="0">
                <a:solidFill>
                  <a:sysClr val="windowText" lastClr="000000"/>
                </a:solidFill>
              </a:rPr>
              <a:t>财富端匹配</a:t>
            </a:r>
            <a:endParaRPr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Shape 402"/>
          <p:cNvSpPr/>
          <p:nvPr/>
        </p:nvSpPr>
        <p:spPr>
          <a:xfrm>
            <a:off x="5328047" y="3904059"/>
            <a:ext cx="1019176" cy="207749"/>
          </a:xfrm>
          <a:prstGeom prst="rect">
            <a:avLst/>
          </a:prstGeom>
          <a:solidFill>
            <a:srgbClr val="FFFFFF"/>
          </a:solidFill>
          <a:ln w="28575">
            <a:solidFill>
              <a:srgbClr val="5B9BD5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sz="1800"/>
            </a:pPr>
            <a:r>
              <a:rPr lang="zh-CN" altLang="en-US" sz="1350" kern="0" dirty="0" smtClean="0">
                <a:solidFill>
                  <a:sysClr val="windowText" lastClr="000000"/>
                </a:solidFill>
              </a:rPr>
              <a:t>呈现方式</a:t>
            </a:r>
            <a:endParaRPr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Shape 403"/>
          <p:cNvSpPr/>
          <p:nvPr/>
        </p:nvSpPr>
        <p:spPr>
          <a:xfrm>
            <a:off x="1694259" y="2071688"/>
            <a:ext cx="2612232" cy="1687116"/>
          </a:xfrm>
          <a:prstGeom prst="rect">
            <a:avLst/>
          </a:prstGeom>
          <a:ln w="28575">
            <a:solidFill>
              <a:srgbClr val="92D050"/>
            </a:solidFill>
            <a:prstDash val="sysDash"/>
            <a:round/>
          </a:ln>
        </p:spPr>
        <p:txBody>
          <a:bodyPr lIns="0" tIns="0" rIns="0" bIns="0" anchor="ctr"/>
          <a:lstStyle/>
          <a:p>
            <a:pPr algn="ctr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sz="900" kern="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13" name="Shape 404"/>
          <p:cNvSpPr/>
          <p:nvPr/>
        </p:nvSpPr>
        <p:spPr>
          <a:xfrm>
            <a:off x="7081838" y="1919288"/>
            <a:ext cx="438151" cy="1985159"/>
          </a:xfrm>
          <a:prstGeom prst="rect">
            <a:avLst/>
          </a:prstGeom>
          <a:solidFill>
            <a:srgbClr val="27809E"/>
          </a:solidFill>
          <a:ln>
            <a:solidFill>
              <a:srgbClr val="27809E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sz="900" b="1" kern="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algn="ctr"/>
            <a:r>
              <a:rPr sz="2400" b="1" kern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互</a:t>
            </a:r>
          </a:p>
          <a:p>
            <a:pPr algn="ctr"/>
            <a:r>
              <a:rPr sz="2400" b="1" kern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联</a:t>
            </a:r>
          </a:p>
          <a:p>
            <a:pPr algn="ctr"/>
            <a:r>
              <a:rPr sz="2400" b="1" kern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网</a:t>
            </a:r>
          </a:p>
          <a:p>
            <a:pPr algn="ctr"/>
            <a:r>
              <a:rPr sz="2400" b="1" kern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金</a:t>
            </a:r>
          </a:p>
          <a:p>
            <a:pPr algn="ctr"/>
            <a:r>
              <a:rPr sz="2400" b="1" kern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融</a:t>
            </a:r>
          </a:p>
        </p:txBody>
      </p:sp>
      <p:sp>
        <p:nvSpPr>
          <p:cNvPr id="14" name="Shape 405"/>
          <p:cNvSpPr/>
          <p:nvPr/>
        </p:nvSpPr>
        <p:spPr>
          <a:xfrm>
            <a:off x="5278040" y="2705100"/>
            <a:ext cx="988220" cy="207749"/>
          </a:xfrm>
          <a:prstGeom prst="rect">
            <a:avLst/>
          </a:prstGeom>
          <a:ln w="28575">
            <a:solidFill>
              <a:srgbClr val="ED7D31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sz="1800"/>
            </a:pPr>
            <a:r>
              <a:rPr sz="1350" kern="0" dirty="0" smtClean="0">
                <a:solidFill>
                  <a:schemeClr val="bg1"/>
                </a:solidFill>
              </a:rPr>
              <a:t>支 付</a:t>
            </a:r>
            <a:endParaRPr sz="1350" kern="0" dirty="0">
              <a:solidFill>
                <a:schemeClr val="bg1"/>
              </a:solidFill>
            </a:endParaRPr>
          </a:p>
        </p:txBody>
      </p:sp>
      <p:grpSp>
        <p:nvGrpSpPr>
          <p:cNvPr id="15" name="Group 408"/>
          <p:cNvGrpSpPr/>
          <p:nvPr/>
        </p:nvGrpSpPr>
        <p:grpSpPr>
          <a:xfrm>
            <a:off x="4763691" y="2700337"/>
            <a:ext cx="271463" cy="414338"/>
            <a:chOff x="0" y="0"/>
            <a:chExt cx="361949" cy="552450"/>
          </a:xfrm>
        </p:grpSpPr>
        <p:sp>
          <p:nvSpPr>
            <p:cNvPr id="16" name="Shape 406"/>
            <p:cNvSpPr/>
            <p:nvPr/>
          </p:nvSpPr>
          <p:spPr>
            <a:xfrm>
              <a:off x="0" y="276224"/>
              <a:ext cx="361950" cy="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sym typeface="Helvetica"/>
              </a:endParaRPr>
            </a:p>
          </p:txBody>
        </p:sp>
        <p:sp>
          <p:nvSpPr>
            <p:cNvPr id="17" name="Shape 407"/>
            <p:cNvSpPr/>
            <p:nvPr/>
          </p:nvSpPr>
          <p:spPr>
            <a:xfrm>
              <a:off x="180975" y="0"/>
              <a:ext cx="1" cy="55245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sym typeface="Helvetica"/>
              </a:endParaRPr>
            </a:p>
          </p:txBody>
        </p:sp>
      </p:grpSp>
      <p:sp>
        <p:nvSpPr>
          <p:cNvPr id="19" name="Shape 412"/>
          <p:cNvSpPr/>
          <p:nvPr/>
        </p:nvSpPr>
        <p:spPr>
          <a:xfrm>
            <a:off x="4324350" y="3480197"/>
            <a:ext cx="2775349" cy="14813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3429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 kern="0">
              <a:solidFill>
                <a:sysClr val="windowText" lastClr="000000"/>
              </a:solidFill>
              <a:sym typeface="Helvetica"/>
            </a:endParaRPr>
          </a:p>
        </p:txBody>
      </p:sp>
      <p:grpSp>
        <p:nvGrpSpPr>
          <p:cNvPr id="21" name="Group 417"/>
          <p:cNvGrpSpPr/>
          <p:nvPr/>
        </p:nvGrpSpPr>
        <p:grpSpPr>
          <a:xfrm>
            <a:off x="6732240" y="2850356"/>
            <a:ext cx="254795" cy="128590"/>
            <a:chOff x="0" y="0"/>
            <a:chExt cx="339725" cy="171451"/>
          </a:xfrm>
        </p:grpSpPr>
        <p:sp>
          <p:nvSpPr>
            <p:cNvPr id="22" name="Shape 415"/>
            <p:cNvSpPr/>
            <p:nvPr/>
          </p:nvSpPr>
          <p:spPr>
            <a:xfrm>
              <a:off x="0" y="-1"/>
              <a:ext cx="339725" cy="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sym typeface="Helvetica"/>
              </a:endParaRPr>
            </a:p>
          </p:txBody>
        </p:sp>
        <p:sp>
          <p:nvSpPr>
            <p:cNvPr id="23" name="Shape 416"/>
            <p:cNvSpPr/>
            <p:nvPr/>
          </p:nvSpPr>
          <p:spPr>
            <a:xfrm>
              <a:off x="0" y="171449"/>
              <a:ext cx="339725" cy="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sym typeface="Helvetica"/>
              </a:endParaRPr>
            </a:p>
          </p:txBody>
        </p:sp>
      </p:grpSp>
      <p:sp>
        <p:nvSpPr>
          <p:cNvPr id="24" name="Shape 418"/>
          <p:cNvSpPr/>
          <p:nvPr/>
        </p:nvSpPr>
        <p:spPr>
          <a:xfrm>
            <a:off x="4410076" y="2876332"/>
            <a:ext cx="34647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sz="1800" b="0"/>
            </a:pPr>
            <a:r>
              <a:rPr lang="zh-CN" altLang="en-US" sz="1350" kern="0" dirty="0" smtClean="0">
                <a:solidFill>
                  <a:schemeClr val="bg1"/>
                </a:solidFill>
              </a:rPr>
              <a:t>资金募集</a:t>
            </a:r>
            <a:endParaRPr sz="1350" kern="0" dirty="0">
              <a:solidFill>
                <a:schemeClr val="bg1"/>
              </a:solidFill>
            </a:endParaRPr>
          </a:p>
        </p:txBody>
      </p:sp>
      <p:sp>
        <p:nvSpPr>
          <p:cNvPr id="25" name="Shape 419"/>
          <p:cNvSpPr/>
          <p:nvPr/>
        </p:nvSpPr>
        <p:spPr>
          <a:xfrm>
            <a:off x="1371600" y="771550"/>
            <a:ext cx="6424613" cy="3942160"/>
          </a:xfrm>
          <a:prstGeom prst="roundRect">
            <a:avLst>
              <a:gd name="adj" fmla="val 16667"/>
            </a:avLst>
          </a:prstGeom>
          <a:ln w="28575">
            <a:solidFill>
              <a:srgbClr val="5B9BD5"/>
            </a:solidFill>
            <a:round/>
          </a:ln>
        </p:spPr>
        <p:txBody>
          <a:bodyPr lIns="0" tIns="0" rIns="0" bIns="0" anchor="ctr"/>
          <a:lstStyle/>
          <a:p>
            <a:pPr algn="ctr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sz="900" kern="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6" name="Shape 420"/>
          <p:cNvSpPr/>
          <p:nvPr/>
        </p:nvSpPr>
        <p:spPr>
          <a:xfrm>
            <a:off x="4763691" y="915566"/>
            <a:ext cx="1879997" cy="3640932"/>
          </a:xfrm>
          <a:prstGeom prst="roundRect">
            <a:avLst>
              <a:gd name="adj" fmla="val 16667"/>
            </a:avLst>
          </a:prstGeom>
          <a:ln w="28575">
            <a:solidFill>
              <a:srgbClr val="5B9BD5"/>
            </a:solidFill>
            <a:round/>
          </a:ln>
        </p:spPr>
        <p:txBody>
          <a:bodyPr lIns="0" tIns="0" rIns="0" bIns="0" anchor="ctr"/>
          <a:lstStyle/>
          <a:p>
            <a:pPr algn="ctr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sz="900" kern="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7" name="Shape 421"/>
          <p:cNvSpPr/>
          <p:nvPr/>
        </p:nvSpPr>
        <p:spPr>
          <a:xfrm>
            <a:off x="4895850" y="1366837"/>
            <a:ext cx="294085" cy="830997"/>
          </a:xfrm>
          <a:prstGeom prst="rect">
            <a:avLst/>
          </a:prstGeom>
          <a:ln w="38100">
            <a:solidFill>
              <a:srgbClr val="FFCC00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sz="1800" b="0"/>
            </a:pPr>
            <a:r>
              <a:rPr lang="zh-CN" altLang="en-US" sz="1350" kern="0" dirty="0" smtClean="0">
                <a:solidFill>
                  <a:schemeClr val="bg1"/>
                </a:solidFill>
              </a:rPr>
              <a:t>信任建立</a:t>
            </a:r>
            <a:endParaRPr sz="1350" kern="0" dirty="0">
              <a:solidFill>
                <a:schemeClr val="bg1"/>
              </a:solidFill>
            </a:endParaRPr>
          </a:p>
        </p:txBody>
      </p:sp>
      <p:sp>
        <p:nvSpPr>
          <p:cNvPr id="28" name="Shape 422"/>
          <p:cNvSpPr/>
          <p:nvPr/>
        </p:nvSpPr>
        <p:spPr>
          <a:xfrm>
            <a:off x="1543051" y="1814513"/>
            <a:ext cx="2851547" cy="2466975"/>
          </a:xfrm>
          <a:prstGeom prst="roundRect">
            <a:avLst>
              <a:gd name="adj" fmla="val 16667"/>
            </a:avLst>
          </a:prstGeom>
          <a:ln w="28575">
            <a:solidFill>
              <a:srgbClr val="5B9BD5"/>
            </a:solidFill>
            <a:round/>
          </a:ln>
        </p:spPr>
        <p:txBody>
          <a:bodyPr lIns="0" tIns="0" rIns="0" bIns="0" anchor="ctr"/>
          <a:lstStyle/>
          <a:p>
            <a:pPr algn="ctr">
              <a:defRPr sz="12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sz="900" kern="0">
              <a:solidFill>
                <a:srgbClr val="FFFFFF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9" name="Shape 423"/>
          <p:cNvSpPr/>
          <p:nvPr/>
        </p:nvSpPr>
        <p:spPr>
          <a:xfrm>
            <a:off x="1980009" y="3867150"/>
            <a:ext cx="1835945" cy="207749"/>
          </a:xfrm>
          <a:prstGeom prst="rect">
            <a:avLst/>
          </a:prstGeom>
          <a:ln w="38100">
            <a:solidFill>
              <a:srgbClr val="FFCC00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b="0"/>
            </a:pPr>
            <a:r>
              <a:rPr lang="zh-CN" altLang="en-US" sz="1350" kern="0" dirty="0" smtClean="0">
                <a:solidFill>
                  <a:schemeClr val="bg1"/>
                </a:solidFill>
              </a:rPr>
              <a:t>个人融资</a:t>
            </a:r>
            <a:endParaRPr sz="1350" kern="0" dirty="0">
              <a:solidFill>
                <a:schemeClr val="bg1"/>
              </a:solidFill>
            </a:endParaRPr>
          </a:p>
        </p:txBody>
      </p:sp>
      <p:sp>
        <p:nvSpPr>
          <p:cNvPr id="30" name="Shape 424"/>
          <p:cNvSpPr/>
          <p:nvPr/>
        </p:nvSpPr>
        <p:spPr>
          <a:xfrm>
            <a:off x="4895850" y="3657600"/>
            <a:ext cx="295275" cy="830997"/>
          </a:xfrm>
          <a:prstGeom prst="rect">
            <a:avLst/>
          </a:prstGeom>
          <a:ln w="38100">
            <a:solidFill>
              <a:srgbClr val="FFCC00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sz="1800" b="0"/>
            </a:pPr>
            <a:r>
              <a:rPr sz="1350" kern="0" dirty="0" err="1" smtClean="0">
                <a:solidFill>
                  <a:schemeClr val="bg1"/>
                </a:solidFill>
              </a:rPr>
              <a:t>信息</a:t>
            </a:r>
            <a:r>
              <a:rPr lang="zh-CN" altLang="en-US" sz="1350" kern="0" dirty="0" smtClean="0">
                <a:solidFill>
                  <a:schemeClr val="bg1"/>
                </a:solidFill>
              </a:rPr>
              <a:t>送达</a:t>
            </a:r>
            <a:endParaRPr sz="1350" kern="0" dirty="0">
              <a:solidFill>
                <a:schemeClr val="bg1"/>
              </a:solidFill>
            </a:endParaRPr>
          </a:p>
        </p:txBody>
      </p:sp>
      <p:sp>
        <p:nvSpPr>
          <p:cNvPr id="31" name="Shape 425"/>
          <p:cNvSpPr/>
          <p:nvPr/>
        </p:nvSpPr>
        <p:spPr>
          <a:xfrm>
            <a:off x="1980009" y="1383507"/>
            <a:ext cx="1835945" cy="207749"/>
          </a:xfrm>
          <a:prstGeom prst="rect">
            <a:avLst/>
          </a:prstGeom>
          <a:ln w="38100">
            <a:solidFill>
              <a:srgbClr val="FFCC00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 b="0"/>
            </a:pPr>
            <a:r>
              <a:rPr lang="zh-CN" altLang="en-US" sz="1350" kern="0" dirty="0" smtClean="0">
                <a:solidFill>
                  <a:schemeClr val="bg1"/>
                </a:solidFill>
              </a:rPr>
              <a:t>企业融资</a:t>
            </a:r>
            <a:endParaRPr sz="135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341799455"/>
              </p:ext>
            </p:extLst>
          </p:nvPr>
        </p:nvGraphicFramePr>
        <p:xfrm>
          <a:off x="1547664" y="1059582"/>
          <a:ext cx="5400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内容占位符 4"/>
          <p:cNvSpPr txBox="1">
            <a:spLocks/>
          </p:cNvSpPr>
          <p:nvPr/>
        </p:nvSpPr>
        <p:spPr>
          <a:xfrm>
            <a:off x="2195737" y="411510"/>
            <a:ext cx="4608511" cy="968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互联网金融与生态系统建设</a:t>
            </a:r>
            <a:endParaRPr lang="zh-CN" altLang="en-US" sz="2800" b="1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8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234"/>
          <p:cNvSpPr/>
          <p:nvPr/>
        </p:nvSpPr>
        <p:spPr>
          <a:xfrm>
            <a:off x="3276600" y="2501677"/>
            <a:ext cx="2087563" cy="115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5B9BD5"/>
            </a:solidFill>
            <a:prstDash val="dashDot"/>
            <a:round/>
          </a:ln>
        </p:spPr>
        <p:txBody>
          <a:bodyPr lIns="0" tIns="0" rIns="0" bIns="0" anchor="ctr"/>
          <a:lstStyle/>
          <a:p>
            <a:endParaRPr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sp>
        <p:nvSpPr>
          <p:cNvPr id="7" name="Shape 235"/>
          <p:cNvSpPr/>
          <p:nvPr/>
        </p:nvSpPr>
        <p:spPr>
          <a:xfrm>
            <a:off x="1116012" y="339502"/>
            <a:ext cx="7056438" cy="453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5B9BD5"/>
            </a:solidFill>
            <a:prstDash val="dashDot"/>
            <a:round/>
          </a:ln>
        </p:spPr>
        <p:txBody>
          <a:bodyPr lIns="0" tIns="0" rIns="0" bIns="0" anchor="ctr"/>
          <a:lstStyle/>
          <a:p>
            <a:endParaRPr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  <p:pic>
        <p:nvPicPr>
          <p:cNvPr id="8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8393" y="2810445"/>
            <a:ext cx="1355725" cy="50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5600" y="2860452"/>
            <a:ext cx="1311275" cy="48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08175" y="915764"/>
            <a:ext cx="1508125" cy="587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63712" y="2068289"/>
            <a:ext cx="1152526" cy="776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51500" y="3508152"/>
            <a:ext cx="904875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92500" y="1707927"/>
            <a:ext cx="1709738" cy="66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08625" y="1636489"/>
            <a:ext cx="939800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.png"/>
          <p:cNvPicPr/>
          <p:nvPr/>
        </p:nvPicPr>
        <p:blipFill>
          <a:blip r:embed="rId11">
            <a:extLst/>
          </a:blip>
          <a:srcRect t="18338" b="18701"/>
          <a:stretch>
            <a:fillRect/>
          </a:stretch>
        </p:blipFill>
        <p:spPr>
          <a:xfrm>
            <a:off x="3419475" y="555402"/>
            <a:ext cx="1833563" cy="76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36737" y="2931889"/>
            <a:ext cx="1352551" cy="50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516687" y="2284189"/>
            <a:ext cx="1303338" cy="555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836737" y="1563464"/>
            <a:ext cx="1165226" cy="46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484437" y="4011389"/>
            <a:ext cx="1744663" cy="47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763712" y="3435127"/>
            <a:ext cx="1349376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211637" y="4227289"/>
            <a:ext cx="1295401" cy="44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pn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804025" y="2860452"/>
            <a:ext cx="1074738" cy="40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580062" y="987202"/>
            <a:ext cx="1135063" cy="4508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74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299"/>
          <p:cNvGrpSpPr/>
          <p:nvPr/>
        </p:nvGrpSpPr>
        <p:grpSpPr>
          <a:xfrm>
            <a:off x="2933342" y="1563240"/>
            <a:ext cx="3167623" cy="2662241"/>
            <a:chOff x="0" y="-1"/>
            <a:chExt cx="3167622" cy="2662239"/>
          </a:xfrm>
        </p:grpSpPr>
        <p:sp>
          <p:nvSpPr>
            <p:cNvPr id="5" name="Shape 291"/>
            <p:cNvSpPr/>
            <p:nvPr/>
          </p:nvSpPr>
          <p:spPr>
            <a:xfrm>
              <a:off x="0" y="-1"/>
              <a:ext cx="3167622" cy="266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8575" cap="flat">
              <a:solidFill>
                <a:srgbClr val="5B9BD5"/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7" name="53b24f5f5376a.png" descr="53b24f5f5376a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5113" y="877401"/>
              <a:ext cx="1152320" cy="931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1896" y="595399"/>
              <a:ext cx="759649" cy="633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09096" y="1553273"/>
              <a:ext cx="528962" cy="50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Shape 300"/>
          <p:cNvSpPr/>
          <p:nvPr/>
        </p:nvSpPr>
        <p:spPr>
          <a:xfrm>
            <a:off x="1116012" y="411510"/>
            <a:ext cx="7056438" cy="453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5B9BD5"/>
            </a:solidFill>
            <a:prstDash val="dashDot"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5" name="image.png"/>
          <p:cNvPicPr/>
          <p:nvPr/>
        </p:nvPicPr>
        <p:blipFill>
          <a:blip r:embed="rId7">
            <a:extLst/>
          </a:blip>
          <a:srcRect l="9272" t="11363" r="6954" b="24243"/>
          <a:stretch>
            <a:fillRect/>
          </a:stretch>
        </p:blipFill>
        <p:spPr>
          <a:xfrm>
            <a:off x="6443662" y="2283173"/>
            <a:ext cx="1079501" cy="438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.png"/>
          <p:cNvPicPr/>
          <p:nvPr/>
        </p:nvPicPr>
        <p:blipFill>
          <a:blip r:embed="rId8">
            <a:extLst/>
          </a:blip>
          <a:srcRect l="8061" t="33863" r="9791" b="35833"/>
          <a:stretch>
            <a:fillRect/>
          </a:stretch>
        </p:blipFill>
        <p:spPr>
          <a:xfrm>
            <a:off x="2700337" y="987772"/>
            <a:ext cx="21082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76375" y="1491010"/>
            <a:ext cx="1552575" cy="71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.png"/>
          <p:cNvPicPr/>
          <p:nvPr/>
        </p:nvPicPr>
        <p:blipFill>
          <a:blip r:embed="rId10">
            <a:extLst/>
          </a:blip>
          <a:srcRect l="14855" t="36590" r="23912" b="36137"/>
          <a:stretch>
            <a:fillRect/>
          </a:stretch>
        </p:blipFill>
        <p:spPr>
          <a:xfrm>
            <a:off x="5795962" y="1706910"/>
            <a:ext cx="1081088" cy="32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2862" y="4370735"/>
            <a:ext cx="1295401" cy="44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03350" y="2211735"/>
            <a:ext cx="1152525" cy="47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png"/>
          <p:cNvPicPr/>
          <p:nvPr/>
        </p:nvPicPr>
        <p:blipFill>
          <a:blip r:embed="rId13">
            <a:extLst/>
          </a:blip>
          <a:srcRect l="19750" t="11817" r="19023" b="16590"/>
          <a:stretch>
            <a:fillRect/>
          </a:stretch>
        </p:blipFill>
        <p:spPr>
          <a:xfrm>
            <a:off x="1549400" y="2714973"/>
            <a:ext cx="863600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580062" y="1059210"/>
            <a:ext cx="1225551" cy="404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149850" y="4011960"/>
            <a:ext cx="1511300" cy="412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 315"/>
          <p:cNvGrpSpPr/>
          <p:nvPr/>
        </p:nvGrpSpPr>
        <p:grpSpPr>
          <a:xfrm>
            <a:off x="6013450" y="3003898"/>
            <a:ext cx="1079500" cy="936625"/>
            <a:chOff x="0" y="0"/>
            <a:chExt cx="1079500" cy="936624"/>
          </a:xfrm>
        </p:grpSpPr>
        <p:pic>
          <p:nvPicPr>
            <p:cNvPr id="27" name="image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1079500" cy="335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.pn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7420" y="473887"/>
              <a:ext cx="511185" cy="462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image.png"/>
          <p:cNvPicPr/>
          <p:nvPr/>
        </p:nvPicPr>
        <p:blipFill>
          <a:blip r:embed="rId18">
            <a:extLst/>
          </a:blip>
          <a:srcRect l="3979" t="26779" b="21348"/>
          <a:stretch>
            <a:fillRect/>
          </a:stretch>
        </p:blipFill>
        <p:spPr>
          <a:xfrm>
            <a:off x="1765299" y="3578573"/>
            <a:ext cx="1155701" cy="4159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03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_Template_TBU">
  <a:themeElements>
    <a:clrScheme name="The Brand Union">
      <a:dk1>
        <a:srgbClr val="565759"/>
      </a:dk1>
      <a:lt1>
        <a:srgbClr val="FFFFFF"/>
      </a:lt1>
      <a:dk2>
        <a:srgbClr val="FFFFFF"/>
      </a:dk2>
      <a:lt2>
        <a:srgbClr val="565759"/>
      </a:lt2>
      <a:accent1>
        <a:srgbClr val="00ACF0"/>
      </a:accent1>
      <a:accent2>
        <a:srgbClr val="EDE7DD"/>
      </a:accent2>
      <a:accent3>
        <a:srgbClr val="64673E"/>
      </a:accent3>
      <a:accent4>
        <a:srgbClr val="B9B0A2"/>
      </a:accent4>
      <a:accent5>
        <a:srgbClr val="E8E8E8"/>
      </a:accent5>
      <a:accent6>
        <a:srgbClr val="ABAEA5"/>
      </a:accent6>
      <a:hlink>
        <a:srgbClr val="5DD1FF"/>
      </a:hlink>
      <a:folHlink>
        <a:srgbClr val="C9EFFF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</a:spPr>
      <a:bodyPr rtlCol="0" anchor="t" anchorCtr="0"/>
      <a:lstStyle>
        <a:defPPr marL="0">
          <a:spcBef>
            <a:spcPts val="600"/>
          </a:spcBef>
          <a:buClr>
            <a:schemeClr val="bg1"/>
          </a:buCl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8567</TotalTime>
  <Words>383</Words>
  <Application>Microsoft Office PowerPoint</Application>
  <PresentationFormat>全屏显示(16:9)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Century Schoolbook</vt:lpstr>
      <vt:lpstr>Kozuka Mincho Pro H</vt:lpstr>
      <vt:lpstr>方正兰亭粗黑_GBK</vt:lpstr>
      <vt:lpstr>华文楷体</vt:lpstr>
      <vt:lpstr>华文细黑</vt:lpstr>
      <vt:lpstr>楷体</vt:lpstr>
      <vt:lpstr>宋体</vt:lpstr>
      <vt:lpstr>微软雅黑</vt:lpstr>
      <vt:lpstr>Arial</vt:lpstr>
      <vt:lpstr>Calibri</vt:lpstr>
      <vt:lpstr>Helvetica</vt:lpstr>
      <vt:lpstr>Verdana</vt:lpstr>
      <vt:lpstr>Wingdings</vt:lpstr>
      <vt:lpstr>Office 主题​​</vt:lpstr>
      <vt:lpstr>Standard_Template_TBU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ShanshanJiang</dc:creator>
  <cp:lastModifiedBy>DELL</cp:lastModifiedBy>
  <cp:revision>1076</cp:revision>
  <dcterms:created xsi:type="dcterms:W3CDTF">2012-08-24T07:42:39Z</dcterms:created>
  <dcterms:modified xsi:type="dcterms:W3CDTF">2015-12-18T07:23:09Z</dcterms:modified>
</cp:coreProperties>
</file>