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74" r:id="rId4"/>
    <p:sldId id="276" r:id="rId5"/>
    <p:sldId id="275" r:id="rId6"/>
    <p:sldId id="277" r:id="rId7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CC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30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3FCB93-AC35-46D9-A1F7-CEDEBFC7D8BD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CN" altLang="en-US"/>
        </a:p>
      </dgm:t>
    </dgm:pt>
    <dgm:pt modelId="{7DF6720A-D8FC-4EAC-BE4C-4F3E31EEBC4E}">
      <dgm:prSet phldrT="[文本]"/>
      <dgm:spPr/>
      <dgm:t>
        <a:bodyPr/>
        <a:lstStyle/>
        <a:p>
          <a:r>
            <a:rPr lang="zh-CN" altLang="en-US" dirty="0" smtClean="0">
              <a:latin typeface="黑体" pitchFamily="49" charset="-122"/>
              <a:ea typeface="黑体" pitchFamily="49" charset="-122"/>
            </a:rPr>
            <a:t>生活半径</a:t>
          </a:r>
          <a:endParaRPr lang="zh-CN" altLang="en-US" dirty="0">
            <a:latin typeface="黑体" pitchFamily="49" charset="-122"/>
            <a:ea typeface="黑体" pitchFamily="49" charset="-122"/>
          </a:endParaRPr>
        </a:p>
      </dgm:t>
    </dgm:pt>
    <dgm:pt modelId="{EDF2DD5B-9822-4F38-8F97-B5F245D883BE}" type="parTrans" cxnId="{361A2BAE-1F92-4798-9010-4AA669DE15B7}">
      <dgm:prSet/>
      <dgm:spPr/>
      <dgm:t>
        <a:bodyPr/>
        <a:lstStyle/>
        <a:p>
          <a:endParaRPr lang="zh-CN" altLang="en-US">
            <a:latin typeface="黑体" pitchFamily="49" charset="-122"/>
            <a:ea typeface="黑体" pitchFamily="49" charset="-122"/>
          </a:endParaRPr>
        </a:p>
      </dgm:t>
    </dgm:pt>
    <dgm:pt modelId="{5AB09D2C-F759-4649-82BB-8FEF29F00423}" type="sibTrans" cxnId="{361A2BAE-1F92-4798-9010-4AA669DE15B7}">
      <dgm:prSet custT="1"/>
      <dgm:spPr/>
      <dgm:t>
        <a:bodyPr/>
        <a:lstStyle/>
        <a:p>
          <a:r>
            <a:rPr lang="zh-CN" altLang="en-US" sz="1200" dirty="0" smtClean="0">
              <a:latin typeface="黑体" pitchFamily="49" charset="-122"/>
              <a:ea typeface="黑体" pitchFamily="49" charset="-122"/>
            </a:rPr>
            <a:t>快</a:t>
          </a:r>
          <a:r>
            <a:rPr lang="en-US" altLang="zh-CN" sz="1200" dirty="0" smtClean="0">
              <a:latin typeface="黑体" pitchFamily="49" charset="-122"/>
              <a:ea typeface="黑体" pitchFamily="49" charset="-122"/>
            </a:rPr>
            <a:t>E</a:t>
          </a:r>
          <a:r>
            <a:rPr lang="zh-CN" altLang="en-US" sz="1200" dirty="0" smtClean="0">
              <a:latin typeface="黑体" pitchFamily="49" charset="-122"/>
              <a:ea typeface="黑体" pitchFamily="49" charset="-122"/>
            </a:rPr>
            <a:t>点</a:t>
          </a:r>
          <a:endParaRPr lang="zh-CN" altLang="en-US" sz="1200" dirty="0">
            <a:latin typeface="黑体" pitchFamily="49" charset="-122"/>
            <a:ea typeface="黑体" pitchFamily="49" charset="-122"/>
          </a:endParaRPr>
        </a:p>
      </dgm:t>
    </dgm:pt>
    <dgm:pt modelId="{DFEAE2D1-9189-4947-8F0C-78EB58A8E0A3}">
      <dgm:prSet phldrT="[文本]"/>
      <dgm:spPr/>
      <dgm:t>
        <a:bodyPr/>
        <a:lstStyle/>
        <a:p>
          <a:r>
            <a:rPr lang="zh-CN" altLang="en-US" dirty="0" smtClean="0">
              <a:latin typeface="黑体" pitchFamily="49" charset="-122"/>
              <a:ea typeface="黑体" pitchFamily="49" charset="-122"/>
            </a:rPr>
            <a:t>驿站</a:t>
          </a:r>
          <a:endParaRPr lang="zh-CN" altLang="en-US" dirty="0">
            <a:latin typeface="黑体" pitchFamily="49" charset="-122"/>
            <a:ea typeface="黑体" pitchFamily="49" charset="-122"/>
          </a:endParaRPr>
        </a:p>
      </dgm:t>
    </dgm:pt>
    <dgm:pt modelId="{5F667F20-42C6-4978-90BD-B01A0B8EDE64}" type="parTrans" cxnId="{9E1ADC41-B613-46A7-A5C7-E70901D6574A}">
      <dgm:prSet/>
      <dgm:spPr/>
      <dgm:t>
        <a:bodyPr/>
        <a:lstStyle/>
        <a:p>
          <a:endParaRPr lang="zh-CN" altLang="en-US">
            <a:latin typeface="黑体" pitchFamily="49" charset="-122"/>
            <a:ea typeface="黑体" pitchFamily="49" charset="-122"/>
          </a:endParaRPr>
        </a:p>
      </dgm:t>
    </dgm:pt>
    <dgm:pt modelId="{5F5D6021-6C81-40AE-993B-BB519E92FAE9}" type="sibTrans" cxnId="{9E1ADC41-B613-46A7-A5C7-E70901D6574A}">
      <dgm:prSet custT="1"/>
      <dgm:spPr/>
      <dgm:t>
        <a:bodyPr/>
        <a:lstStyle/>
        <a:p>
          <a:r>
            <a:rPr lang="zh-CN" altLang="en-US" sz="1200" dirty="0" smtClean="0">
              <a:latin typeface="黑体" pitchFamily="49" charset="-122"/>
              <a:ea typeface="黑体" pitchFamily="49" charset="-122"/>
            </a:rPr>
            <a:t>外卖</a:t>
          </a:r>
          <a:endParaRPr lang="zh-CN" altLang="en-US" sz="1200" dirty="0">
            <a:latin typeface="黑体" pitchFamily="49" charset="-122"/>
            <a:ea typeface="黑体" pitchFamily="49" charset="-122"/>
          </a:endParaRPr>
        </a:p>
      </dgm:t>
    </dgm:pt>
    <dgm:pt modelId="{1F649FA1-1E0B-409F-A135-D5CB8BAE3782}">
      <dgm:prSet phldrT="[文本]"/>
      <dgm:spPr/>
      <dgm:t>
        <a:bodyPr/>
        <a:lstStyle/>
        <a:p>
          <a:r>
            <a:rPr lang="zh-CN" altLang="en-US" dirty="0" smtClean="0">
              <a:latin typeface="黑体" pitchFamily="49" charset="-122"/>
              <a:ea typeface="黑体" pitchFamily="49" charset="-122"/>
            </a:rPr>
            <a:t>爱鲜蜂</a:t>
          </a:r>
          <a:endParaRPr lang="zh-CN" altLang="en-US" dirty="0">
            <a:latin typeface="黑体" pitchFamily="49" charset="-122"/>
            <a:ea typeface="黑体" pitchFamily="49" charset="-122"/>
          </a:endParaRPr>
        </a:p>
      </dgm:t>
    </dgm:pt>
    <dgm:pt modelId="{12B654CE-935E-4948-969B-ECE4C5E37B32}" type="parTrans" cxnId="{ADEFBAD2-2712-406D-909D-1E2128073A84}">
      <dgm:prSet/>
      <dgm:spPr/>
      <dgm:t>
        <a:bodyPr/>
        <a:lstStyle/>
        <a:p>
          <a:endParaRPr lang="zh-CN" altLang="en-US">
            <a:latin typeface="黑体" pitchFamily="49" charset="-122"/>
            <a:ea typeface="黑体" pitchFamily="49" charset="-122"/>
          </a:endParaRPr>
        </a:p>
      </dgm:t>
    </dgm:pt>
    <dgm:pt modelId="{566FAD57-4008-4FDD-AF4D-A275A400883B}" type="sibTrans" cxnId="{ADEFBAD2-2712-406D-909D-1E2128073A84}">
      <dgm:prSet custT="1"/>
      <dgm:spPr/>
      <dgm:t>
        <a:bodyPr/>
        <a:lstStyle/>
        <a:p>
          <a:r>
            <a:rPr lang="zh-CN" altLang="en-US" sz="1200" dirty="0" smtClean="0">
              <a:latin typeface="黑体" pitchFamily="49" charset="-122"/>
              <a:ea typeface="黑体" pitchFamily="49" charset="-122"/>
            </a:rPr>
            <a:t>京东到家</a:t>
          </a:r>
          <a:endParaRPr lang="zh-CN" altLang="en-US" sz="1200" dirty="0">
            <a:latin typeface="黑体" pitchFamily="49" charset="-122"/>
            <a:ea typeface="黑体" pitchFamily="49" charset="-122"/>
          </a:endParaRPr>
        </a:p>
      </dgm:t>
    </dgm:pt>
    <dgm:pt modelId="{4C5C2C7F-A8CF-4E95-A9DC-532F69DF25B0}">
      <dgm:prSet phldrT="[文本]"/>
      <dgm:spPr/>
      <dgm:t>
        <a:bodyPr/>
        <a:lstStyle/>
        <a:p>
          <a:r>
            <a:rPr lang="zh-CN" altLang="en-US" dirty="0" smtClean="0">
              <a:latin typeface="黑体" pitchFamily="49" charset="-122"/>
              <a:ea typeface="黑体" pitchFamily="49" charset="-122"/>
            </a:rPr>
            <a:t>京东到家</a:t>
          </a:r>
          <a:endParaRPr lang="zh-CN" altLang="en-US" dirty="0">
            <a:latin typeface="黑体" pitchFamily="49" charset="-122"/>
            <a:ea typeface="黑体" pitchFamily="49" charset="-122"/>
          </a:endParaRPr>
        </a:p>
      </dgm:t>
    </dgm:pt>
    <dgm:pt modelId="{D5F3F3CD-A10D-4AB6-884E-C9989D273D54}" type="parTrans" cxnId="{ADD0BF06-8116-4EB8-81A4-2CE8A0380D30}">
      <dgm:prSet/>
      <dgm:spPr/>
      <dgm:t>
        <a:bodyPr/>
        <a:lstStyle/>
        <a:p>
          <a:endParaRPr lang="zh-CN" altLang="en-US">
            <a:latin typeface="黑体" pitchFamily="49" charset="-122"/>
            <a:ea typeface="黑体" pitchFamily="49" charset="-122"/>
          </a:endParaRPr>
        </a:p>
      </dgm:t>
    </dgm:pt>
    <dgm:pt modelId="{427ED68B-4257-4566-80E2-5A269122F364}" type="sibTrans" cxnId="{ADD0BF06-8116-4EB8-81A4-2CE8A0380D30}">
      <dgm:prSet/>
      <dgm:spPr/>
      <dgm:t>
        <a:bodyPr/>
        <a:lstStyle/>
        <a:p>
          <a:endParaRPr lang="zh-CN" altLang="en-US">
            <a:latin typeface="黑体" pitchFamily="49" charset="-122"/>
            <a:ea typeface="黑体" pitchFamily="49" charset="-122"/>
          </a:endParaRPr>
        </a:p>
      </dgm:t>
    </dgm:pt>
    <dgm:pt modelId="{9561DEFB-B2F6-4BBE-858D-A8A2659AAE7B}">
      <dgm:prSet phldrT="[文本]"/>
      <dgm:spPr/>
      <dgm:t>
        <a:bodyPr/>
        <a:lstStyle/>
        <a:p>
          <a:r>
            <a:rPr lang="en-US" altLang="zh-CN" dirty="0" smtClean="0">
              <a:latin typeface="黑体" pitchFamily="49" charset="-122"/>
              <a:ea typeface="黑体" pitchFamily="49" charset="-122"/>
            </a:rPr>
            <a:t>E</a:t>
          </a:r>
          <a:r>
            <a:rPr lang="zh-CN" altLang="en-US" dirty="0" smtClean="0">
              <a:latin typeface="黑体" pitchFamily="49" charset="-122"/>
              <a:ea typeface="黑体" pitchFamily="49" charset="-122"/>
            </a:rPr>
            <a:t>洗车</a:t>
          </a:r>
          <a:endParaRPr lang="zh-CN" altLang="en-US" dirty="0">
            <a:latin typeface="黑体" pitchFamily="49" charset="-122"/>
            <a:ea typeface="黑体" pitchFamily="49" charset="-122"/>
          </a:endParaRPr>
        </a:p>
      </dgm:t>
    </dgm:pt>
    <dgm:pt modelId="{BA843D34-9840-42CA-82C8-34AD46EAC44E}" type="parTrans" cxnId="{CFEBA8E5-34DC-4584-9245-3FB3A0B127EB}">
      <dgm:prSet/>
      <dgm:spPr/>
      <dgm:t>
        <a:bodyPr/>
        <a:lstStyle/>
        <a:p>
          <a:endParaRPr lang="zh-CN" altLang="en-US">
            <a:latin typeface="黑体" pitchFamily="49" charset="-122"/>
            <a:ea typeface="黑体" pitchFamily="49" charset="-122"/>
          </a:endParaRPr>
        </a:p>
      </dgm:t>
    </dgm:pt>
    <dgm:pt modelId="{74E131E3-5DF6-46AC-BD91-C39EBA701A90}" type="sibTrans" cxnId="{CFEBA8E5-34DC-4584-9245-3FB3A0B127EB}">
      <dgm:prSet/>
      <dgm:spPr/>
      <dgm:t>
        <a:bodyPr/>
        <a:lstStyle/>
        <a:p>
          <a:endParaRPr lang="zh-CN" altLang="en-US">
            <a:latin typeface="黑体" pitchFamily="49" charset="-122"/>
            <a:ea typeface="黑体" pitchFamily="49" charset="-122"/>
          </a:endParaRPr>
        </a:p>
      </dgm:t>
    </dgm:pt>
    <dgm:pt modelId="{9A33A7E1-9E43-4A0D-B02F-CB84E9739469}">
      <dgm:prSet phldrT="[文本]"/>
      <dgm:spPr/>
      <dgm:t>
        <a:bodyPr/>
        <a:lstStyle/>
        <a:p>
          <a:r>
            <a:rPr lang="zh-CN" altLang="en-US" smtClean="0">
              <a:latin typeface="黑体" pitchFamily="49" charset="-122"/>
              <a:ea typeface="黑体" pitchFamily="49" charset="-122"/>
            </a:rPr>
            <a:t>小麦公社</a:t>
          </a:r>
          <a:endParaRPr lang="zh-CN" altLang="en-US" dirty="0">
            <a:latin typeface="黑体" pitchFamily="49" charset="-122"/>
            <a:ea typeface="黑体" pitchFamily="49" charset="-122"/>
          </a:endParaRPr>
        </a:p>
      </dgm:t>
    </dgm:pt>
    <dgm:pt modelId="{EE209DB5-EAE6-486C-9AC0-ED4DF0364F55}" type="parTrans" cxnId="{5631CD22-6410-4109-ABF8-63F89C6B3B52}">
      <dgm:prSet/>
      <dgm:spPr/>
      <dgm:t>
        <a:bodyPr/>
        <a:lstStyle/>
        <a:p>
          <a:endParaRPr lang="zh-CN" altLang="en-US">
            <a:latin typeface="黑体" pitchFamily="49" charset="-122"/>
            <a:ea typeface="黑体" pitchFamily="49" charset="-122"/>
          </a:endParaRPr>
        </a:p>
      </dgm:t>
    </dgm:pt>
    <dgm:pt modelId="{E4A07F83-4417-43CB-BF2A-5DC05EC2A1A2}" type="sibTrans" cxnId="{5631CD22-6410-4109-ABF8-63F89C6B3B52}">
      <dgm:prSet/>
      <dgm:spPr/>
      <dgm:t>
        <a:bodyPr/>
        <a:lstStyle/>
        <a:p>
          <a:endParaRPr lang="zh-CN" altLang="en-US">
            <a:latin typeface="黑体" pitchFamily="49" charset="-122"/>
            <a:ea typeface="黑体" pitchFamily="49" charset="-122"/>
          </a:endParaRPr>
        </a:p>
      </dgm:t>
    </dgm:pt>
    <dgm:pt modelId="{878A91D6-8E66-4DD4-B920-F224F59B5F69}">
      <dgm:prSet phldrT="[文本]"/>
      <dgm:spPr/>
      <dgm:t>
        <a:bodyPr/>
        <a:lstStyle/>
        <a:p>
          <a:r>
            <a:rPr lang="en-US" altLang="zh-CN" dirty="0" smtClean="0">
              <a:latin typeface="黑体" pitchFamily="49" charset="-122"/>
              <a:ea typeface="黑体" pitchFamily="49" charset="-122"/>
            </a:rPr>
            <a:t>E</a:t>
          </a:r>
          <a:r>
            <a:rPr lang="zh-CN" altLang="en-US" dirty="0" smtClean="0">
              <a:latin typeface="黑体" pitchFamily="49" charset="-122"/>
              <a:ea typeface="黑体" pitchFamily="49" charset="-122"/>
            </a:rPr>
            <a:t>袋洗</a:t>
          </a:r>
          <a:endParaRPr lang="zh-CN" altLang="en-US" dirty="0">
            <a:latin typeface="黑体" pitchFamily="49" charset="-122"/>
            <a:ea typeface="黑体" pitchFamily="49" charset="-122"/>
          </a:endParaRPr>
        </a:p>
      </dgm:t>
    </dgm:pt>
    <dgm:pt modelId="{EB504E3C-BB42-4196-BA12-E25934BC6BBE}" type="parTrans" cxnId="{BCC08F02-7C95-4B51-B7AE-2B660834FABD}">
      <dgm:prSet/>
      <dgm:spPr/>
      <dgm:t>
        <a:bodyPr/>
        <a:lstStyle/>
        <a:p>
          <a:endParaRPr lang="zh-CN" altLang="en-US"/>
        </a:p>
      </dgm:t>
    </dgm:pt>
    <dgm:pt modelId="{C0A03F5A-1015-403B-A003-6F8CB586D2B5}" type="sibTrans" cxnId="{BCC08F02-7C95-4B51-B7AE-2B660834FABD}">
      <dgm:prSet/>
      <dgm:spPr/>
      <dgm:t>
        <a:bodyPr/>
        <a:lstStyle/>
        <a:p>
          <a:endParaRPr lang="zh-CN" altLang="en-US"/>
        </a:p>
      </dgm:t>
    </dgm:pt>
    <dgm:pt modelId="{577604E2-0730-4224-AC21-DC1D5759B8DD}">
      <dgm:prSet phldrT="[文本]"/>
      <dgm:spPr/>
      <dgm:t>
        <a:bodyPr/>
        <a:lstStyle/>
        <a:p>
          <a:r>
            <a:rPr lang="zh-CN" altLang="en-US" dirty="0" smtClean="0">
              <a:latin typeface="黑体" pitchFamily="49" charset="-122"/>
              <a:ea typeface="黑体" pitchFamily="49" charset="-122"/>
            </a:rPr>
            <a:t>美菜网</a:t>
          </a:r>
          <a:endParaRPr lang="zh-CN" altLang="en-US" dirty="0">
            <a:latin typeface="黑体" pitchFamily="49" charset="-122"/>
            <a:ea typeface="黑体" pitchFamily="49" charset="-122"/>
          </a:endParaRPr>
        </a:p>
      </dgm:t>
    </dgm:pt>
    <dgm:pt modelId="{B92DCB00-249A-408E-AEEE-5CA24322F5BB}" type="parTrans" cxnId="{02616D1C-ECD2-41B1-BD44-DF3E0F8BEB22}">
      <dgm:prSet/>
      <dgm:spPr/>
      <dgm:t>
        <a:bodyPr/>
        <a:lstStyle/>
        <a:p>
          <a:endParaRPr lang="zh-CN" altLang="en-US"/>
        </a:p>
      </dgm:t>
    </dgm:pt>
    <dgm:pt modelId="{CA797F37-D605-4F60-911E-1870DD2DC929}" type="sibTrans" cxnId="{02616D1C-ECD2-41B1-BD44-DF3E0F8BEB22}">
      <dgm:prSet/>
      <dgm:spPr/>
      <dgm:t>
        <a:bodyPr/>
        <a:lstStyle/>
        <a:p>
          <a:endParaRPr lang="zh-CN" altLang="en-US"/>
        </a:p>
      </dgm:t>
    </dgm:pt>
    <dgm:pt modelId="{6455EEAD-D425-4258-A1F2-9B94023BE706}">
      <dgm:prSet phldrT="[文本]"/>
      <dgm:spPr/>
      <dgm:t>
        <a:bodyPr/>
        <a:lstStyle/>
        <a:p>
          <a:r>
            <a:rPr lang="zh-CN" altLang="en-US" dirty="0" smtClean="0">
              <a:latin typeface="黑体" pitchFamily="49" charset="-122"/>
              <a:ea typeface="黑体" pitchFamily="49" charset="-122"/>
            </a:rPr>
            <a:t>滴滴打车</a:t>
          </a:r>
          <a:endParaRPr lang="zh-CN" altLang="en-US" dirty="0">
            <a:latin typeface="黑体" pitchFamily="49" charset="-122"/>
            <a:ea typeface="黑体" pitchFamily="49" charset="-122"/>
          </a:endParaRPr>
        </a:p>
      </dgm:t>
    </dgm:pt>
    <dgm:pt modelId="{A74ACEDA-A278-4D96-A29B-BC09C1A40586}" type="parTrans" cxnId="{744F3BFB-2144-448C-A4A4-E47ADF100F6C}">
      <dgm:prSet/>
      <dgm:spPr/>
      <dgm:t>
        <a:bodyPr/>
        <a:lstStyle/>
        <a:p>
          <a:endParaRPr lang="zh-CN" altLang="en-US"/>
        </a:p>
      </dgm:t>
    </dgm:pt>
    <dgm:pt modelId="{DEF787FD-5B9E-4C5A-BBA0-5906636565D7}" type="sibTrans" cxnId="{744F3BFB-2144-448C-A4A4-E47ADF100F6C}">
      <dgm:prSet/>
      <dgm:spPr/>
      <dgm:t>
        <a:bodyPr/>
        <a:lstStyle/>
        <a:p>
          <a:endParaRPr lang="zh-CN" altLang="en-US"/>
        </a:p>
      </dgm:t>
    </dgm:pt>
    <dgm:pt modelId="{75810853-664B-4092-802A-7A411279B3E0}" type="pres">
      <dgm:prSet presAssocID="{903FCB93-AC35-46D9-A1F7-CEDEBFC7D8BD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4B5DB505-4119-4CAE-93C1-4A09BA36A469}" type="pres">
      <dgm:prSet presAssocID="{7DF6720A-D8FC-4EAC-BE4C-4F3E31EEBC4E}" presName="composite" presStyleCnt="0"/>
      <dgm:spPr/>
      <dgm:t>
        <a:bodyPr/>
        <a:lstStyle/>
        <a:p>
          <a:endParaRPr lang="zh-CN" altLang="en-US"/>
        </a:p>
      </dgm:t>
    </dgm:pt>
    <dgm:pt modelId="{16D2CB6B-1C81-4A18-A437-92D5DB9C46CD}" type="pres">
      <dgm:prSet presAssocID="{7DF6720A-D8FC-4EAC-BE4C-4F3E31EEBC4E}" presName="Parent1" presStyleLbl="node1" presStyleIdx="0" presStyleCnt="1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DD966B6-CA4D-4F62-9F52-5AAC80BCD793}" type="pres">
      <dgm:prSet presAssocID="{7DF6720A-D8FC-4EAC-BE4C-4F3E31EEBC4E}" presName="Childtext1" presStyleLbl="revTx" presStyleIdx="0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36DA028-A969-4C20-8F8A-E8F1920EFAF8}" type="pres">
      <dgm:prSet presAssocID="{7DF6720A-D8FC-4EAC-BE4C-4F3E31EEBC4E}" presName="BalanceSpacing" presStyleCnt="0"/>
      <dgm:spPr/>
      <dgm:t>
        <a:bodyPr/>
        <a:lstStyle/>
        <a:p>
          <a:endParaRPr lang="zh-CN" altLang="en-US"/>
        </a:p>
      </dgm:t>
    </dgm:pt>
    <dgm:pt modelId="{F274BC1A-9A7F-431A-A9AB-AB40FF8063FE}" type="pres">
      <dgm:prSet presAssocID="{7DF6720A-D8FC-4EAC-BE4C-4F3E31EEBC4E}" presName="BalanceSpacing1" presStyleCnt="0"/>
      <dgm:spPr/>
      <dgm:t>
        <a:bodyPr/>
        <a:lstStyle/>
        <a:p>
          <a:endParaRPr lang="zh-CN" altLang="en-US"/>
        </a:p>
      </dgm:t>
    </dgm:pt>
    <dgm:pt modelId="{B8EB5AB4-1CCE-46A8-8E5B-1D0BBDB0CA91}" type="pres">
      <dgm:prSet presAssocID="{5AB09D2C-F759-4649-82BB-8FEF29F00423}" presName="Accent1Text" presStyleLbl="node1" presStyleIdx="1" presStyleCnt="18"/>
      <dgm:spPr/>
      <dgm:t>
        <a:bodyPr/>
        <a:lstStyle/>
        <a:p>
          <a:endParaRPr lang="zh-CN" altLang="en-US"/>
        </a:p>
      </dgm:t>
    </dgm:pt>
    <dgm:pt modelId="{4C097B12-DE0D-4AF0-A25B-92206018F450}" type="pres">
      <dgm:prSet presAssocID="{5AB09D2C-F759-4649-82BB-8FEF29F00423}" presName="spaceBetweenRectangles" presStyleCnt="0"/>
      <dgm:spPr/>
      <dgm:t>
        <a:bodyPr/>
        <a:lstStyle/>
        <a:p>
          <a:endParaRPr lang="zh-CN" altLang="en-US"/>
        </a:p>
      </dgm:t>
    </dgm:pt>
    <dgm:pt modelId="{823626CB-2949-4FFF-8283-FCE4DE3E44D5}" type="pres">
      <dgm:prSet presAssocID="{4C5C2C7F-A8CF-4E95-A9DC-532F69DF25B0}" presName="composite" presStyleCnt="0"/>
      <dgm:spPr/>
      <dgm:t>
        <a:bodyPr/>
        <a:lstStyle/>
        <a:p>
          <a:endParaRPr lang="zh-CN" altLang="en-US"/>
        </a:p>
      </dgm:t>
    </dgm:pt>
    <dgm:pt modelId="{32DFD2E5-614E-4DA2-9726-17F721F1C519}" type="pres">
      <dgm:prSet presAssocID="{4C5C2C7F-A8CF-4E95-A9DC-532F69DF25B0}" presName="Parent1" presStyleLbl="node1" presStyleIdx="2" presStyleCnt="1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E813878-15AD-45B4-9771-3538E6AD6B61}" type="pres">
      <dgm:prSet presAssocID="{4C5C2C7F-A8CF-4E95-A9DC-532F69DF25B0}" presName="Childtext1" presStyleLbl="revTx" presStyleIdx="1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8C48CBB-4566-4CCE-A678-53E33E29E4D3}" type="pres">
      <dgm:prSet presAssocID="{4C5C2C7F-A8CF-4E95-A9DC-532F69DF25B0}" presName="BalanceSpacing" presStyleCnt="0"/>
      <dgm:spPr/>
      <dgm:t>
        <a:bodyPr/>
        <a:lstStyle/>
        <a:p>
          <a:endParaRPr lang="zh-CN" altLang="en-US"/>
        </a:p>
      </dgm:t>
    </dgm:pt>
    <dgm:pt modelId="{ABBBFB34-683A-4D07-AAA7-602B1037BFFA}" type="pres">
      <dgm:prSet presAssocID="{4C5C2C7F-A8CF-4E95-A9DC-532F69DF25B0}" presName="BalanceSpacing1" presStyleCnt="0"/>
      <dgm:spPr/>
      <dgm:t>
        <a:bodyPr/>
        <a:lstStyle/>
        <a:p>
          <a:endParaRPr lang="zh-CN" altLang="en-US"/>
        </a:p>
      </dgm:t>
    </dgm:pt>
    <dgm:pt modelId="{B1DF147D-596C-4425-A5A5-EF6ECE87B498}" type="pres">
      <dgm:prSet presAssocID="{427ED68B-4257-4566-80E2-5A269122F364}" presName="Accent1Text" presStyleLbl="node1" presStyleIdx="3" presStyleCnt="18"/>
      <dgm:spPr/>
      <dgm:t>
        <a:bodyPr/>
        <a:lstStyle/>
        <a:p>
          <a:endParaRPr lang="zh-CN" altLang="en-US"/>
        </a:p>
      </dgm:t>
    </dgm:pt>
    <dgm:pt modelId="{7A3C841D-CCBA-44B0-BF48-D412493EE49D}" type="pres">
      <dgm:prSet presAssocID="{427ED68B-4257-4566-80E2-5A269122F364}" presName="spaceBetweenRectangles" presStyleCnt="0"/>
      <dgm:spPr/>
      <dgm:t>
        <a:bodyPr/>
        <a:lstStyle/>
        <a:p>
          <a:endParaRPr lang="zh-CN" altLang="en-US"/>
        </a:p>
      </dgm:t>
    </dgm:pt>
    <dgm:pt modelId="{8BCE5404-04BE-470C-8335-4C11874C425F}" type="pres">
      <dgm:prSet presAssocID="{9561DEFB-B2F6-4BBE-858D-A8A2659AAE7B}" presName="composite" presStyleCnt="0"/>
      <dgm:spPr/>
      <dgm:t>
        <a:bodyPr/>
        <a:lstStyle/>
        <a:p>
          <a:endParaRPr lang="zh-CN" altLang="en-US"/>
        </a:p>
      </dgm:t>
    </dgm:pt>
    <dgm:pt modelId="{0C908E60-B013-49CF-A148-EF2FBC297F36}" type="pres">
      <dgm:prSet presAssocID="{9561DEFB-B2F6-4BBE-858D-A8A2659AAE7B}" presName="Parent1" presStyleLbl="node1" presStyleIdx="4" presStyleCnt="1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8A75EBF-B5FB-4E94-87B5-8E47B683E7D0}" type="pres">
      <dgm:prSet presAssocID="{9561DEFB-B2F6-4BBE-858D-A8A2659AAE7B}" presName="Childtext1" presStyleLbl="revTx" presStyleIdx="2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C657C65-B79A-4D3E-81C4-C93D93ABBAD6}" type="pres">
      <dgm:prSet presAssocID="{9561DEFB-B2F6-4BBE-858D-A8A2659AAE7B}" presName="BalanceSpacing" presStyleCnt="0"/>
      <dgm:spPr/>
      <dgm:t>
        <a:bodyPr/>
        <a:lstStyle/>
        <a:p>
          <a:endParaRPr lang="zh-CN" altLang="en-US"/>
        </a:p>
      </dgm:t>
    </dgm:pt>
    <dgm:pt modelId="{909B62C8-235C-4C67-A161-4BEE85593082}" type="pres">
      <dgm:prSet presAssocID="{9561DEFB-B2F6-4BBE-858D-A8A2659AAE7B}" presName="BalanceSpacing1" presStyleCnt="0"/>
      <dgm:spPr/>
      <dgm:t>
        <a:bodyPr/>
        <a:lstStyle/>
        <a:p>
          <a:endParaRPr lang="zh-CN" altLang="en-US"/>
        </a:p>
      </dgm:t>
    </dgm:pt>
    <dgm:pt modelId="{3B504E11-51BF-4AE1-A2B5-EC409CB87503}" type="pres">
      <dgm:prSet presAssocID="{74E131E3-5DF6-46AC-BD91-C39EBA701A90}" presName="Accent1Text" presStyleLbl="node1" presStyleIdx="5" presStyleCnt="18"/>
      <dgm:spPr/>
      <dgm:t>
        <a:bodyPr/>
        <a:lstStyle/>
        <a:p>
          <a:endParaRPr lang="zh-CN" altLang="en-US"/>
        </a:p>
      </dgm:t>
    </dgm:pt>
    <dgm:pt modelId="{2C0B4E62-C1BA-4598-8746-C3424FE7ADDE}" type="pres">
      <dgm:prSet presAssocID="{74E131E3-5DF6-46AC-BD91-C39EBA701A90}" presName="spaceBetweenRectangles" presStyleCnt="0"/>
      <dgm:spPr/>
      <dgm:t>
        <a:bodyPr/>
        <a:lstStyle/>
        <a:p>
          <a:endParaRPr lang="zh-CN" altLang="en-US"/>
        </a:p>
      </dgm:t>
    </dgm:pt>
    <dgm:pt modelId="{ABE793D5-871C-4D91-B09F-61E07A2EB9DA}" type="pres">
      <dgm:prSet presAssocID="{DFEAE2D1-9189-4947-8F0C-78EB58A8E0A3}" presName="composite" presStyleCnt="0"/>
      <dgm:spPr/>
      <dgm:t>
        <a:bodyPr/>
        <a:lstStyle/>
        <a:p>
          <a:endParaRPr lang="zh-CN" altLang="en-US"/>
        </a:p>
      </dgm:t>
    </dgm:pt>
    <dgm:pt modelId="{CC4994D2-E9B1-4042-9B64-BE509090F23D}" type="pres">
      <dgm:prSet presAssocID="{DFEAE2D1-9189-4947-8F0C-78EB58A8E0A3}" presName="Parent1" presStyleLbl="node1" presStyleIdx="6" presStyleCnt="1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ED8D299-0B8B-404E-B48A-AFD2FD111826}" type="pres">
      <dgm:prSet presAssocID="{DFEAE2D1-9189-4947-8F0C-78EB58A8E0A3}" presName="Childtext1" presStyleLbl="revTx" presStyleIdx="3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4FAABCC-AFED-464B-9590-8DC9D6828989}" type="pres">
      <dgm:prSet presAssocID="{DFEAE2D1-9189-4947-8F0C-78EB58A8E0A3}" presName="BalanceSpacing" presStyleCnt="0"/>
      <dgm:spPr/>
      <dgm:t>
        <a:bodyPr/>
        <a:lstStyle/>
        <a:p>
          <a:endParaRPr lang="zh-CN" altLang="en-US"/>
        </a:p>
      </dgm:t>
    </dgm:pt>
    <dgm:pt modelId="{75F74CBD-74D0-4D2B-81C5-34170C1A80E9}" type="pres">
      <dgm:prSet presAssocID="{DFEAE2D1-9189-4947-8F0C-78EB58A8E0A3}" presName="BalanceSpacing1" presStyleCnt="0"/>
      <dgm:spPr/>
      <dgm:t>
        <a:bodyPr/>
        <a:lstStyle/>
        <a:p>
          <a:endParaRPr lang="zh-CN" altLang="en-US"/>
        </a:p>
      </dgm:t>
    </dgm:pt>
    <dgm:pt modelId="{9B49ACD1-4C6D-43E0-88A1-93D36AF1FA22}" type="pres">
      <dgm:prSet presAssocID="{5F5D6021-6C81-40AE-993B-BB519E92FAE9}" presName="Accent1Text" presStyleLbl="node1" presStyleIdx="7" presStyleCnt="18"/>
      <dgm:spPr/>
      <dgm:t>
        <a:bodyPr/>
        <a:lstStyle/>
        <a:p>
          <a:endParaRPr lang="zh-CN" altLang="en-US"/>
        </a:p>
      </dgm:t>
    </dgm:pt>
    <dgm:pt modelId="{175ECB74-96A5-4282-BA5F-61B27655B7E6}" type="pres">
      <dgm:prSet presAssocID="{5F5D6021-6C81-40AE-993B-BB519E92FAE9}" presName="spaceBetweenRectangles" presStyleCnt="0"/>
      <dgm:spPr/>
      <dgm:t>
        <a:bodyPr/>
        <a:lstStyle/>
        <a:p>
          <a:endParaRPr lang="zh-CN" altLang="en-US"/>
        </a:p>
      </dgm:t>
    </dgm:pt>
    <dgm:pt modelId="{C81010DD-ABF5-47CE-AE63-019BF44C338E}" type="pres">
      <dgm:prSet presAssocID="{9A33A7E1-9E43-4A0D-B02F-CB84E9739469}" presName="composite" presStyleCnt="0"/>
      <dgm:spPr/>
      <dgm:t>
        <a:bodyPr/>
        <a:lstStyle/>
        <a:p>
          <a:endParaRPr lang="zh-CN" altLang="en-US"/>
        </a:p>
      </dgm:t>
    </dgm:pt>
    <dgm:pt modelId="{06722FCA-5049-4A45-B3E9-1DFE0756208D}" type="pres">
      <dgm:prSet presAssocID="{9A33A7E1-9E43-4A0D-B02F-CB84E9739469}" presName="Parent1" presStyleLbl="node1" presStyleIdx="8" presStyleCnt="1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BA3BCF6-159A-4BDD-9304-2447F0C58974}" type="pres">
      <dgm:prSet presAssocID="{9A33A7E1-9E43-4A0D-B02F-CB84E9739469}" presName="Childtext1" presStyleLbl="revTx" presStyleIdx="4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A610EE7-825B-4674-97E2-43A2FC1B2F93}" type="pres">
      <dgm:prSet presAssocID="{9A33A7E1-9E43-4A0D-B02F-CB84E9739469}" presName="BalanceSpacing" presStyleCnt="0"/>
      <dgm:spPr/>
      <dgm:t>
        <a:bodyPr/>
        <a:lstStyle/>
        <a:p>
          <a:endParaRPr lang="zh-CN" altLang="en-US"/>
        </a:p>
      </dgm:t>
    </dgm:pt>
    <dgm:pt modelId="{B2B4FF3E-456E-4DA0-88DC-9C5012931622}" type="pres">
      <dgm:prSet presAssocID="{9A33A7E1-9E43-4A0D-B02F-CB84E9739469}" presName="BalanceSpacing1" presStyleCnt="0"/>
      <dgm:spPr/>
      <dgm:t>
        <a:bodyPr/>
        <a:lstStyle/>
        <a:p>
          <a:endParaRPr lang="zh-CN" altLang="en-US"/>
        </a:p>
      </dgm:t>
    </dgm:pt>
    <dgm:pt modelId="{319DFECB-2BA8-48D9-A5FE-E944BADED6C4}" type="pres">
      <dgm:prSet presAssocID="{E4A07F83-4417-43CB-BF2A-5DC05EC2A1A2}" presName="Accent1Text" presStyleLbl="node1" presStyleIdx="9" presStyleCnt="18"/>
      <dgm:spPr/>
      <dgm:t>
        <a:bodyPr/>
        <a:lstStyle/>
        <a:p>
          <a:endParaRPr lang="zh-CN" altLang="en-US"/>
        </a:p>
      </dgm:t>
    </dgm:pt>
    <dgm:pt modelId="{BF850FD6-0309-499B-BE67-FF3448F838F3}" type="pres">
      <dgm:prSet presAssocID="{E4A07F83-4417-43CB-BF2A-5DC05EC2A1A2}" presName="spaceBetweenRectangles" presStyleCnt="0"/>
      <dgm:spPr/>
      <dgm:t>
        <a:bodyPr/>
        <a:lstStyle/>
        <a:p>
          <a:endParaRPr lang="zh-CN" altLang="en-US"/>
        </a:p>
      </dgm:t>
    </dgm:pt>
    <dgm:pt modelId="{7727E07D-AE06-45C4-86D6-0B7F2A18273C}" type="pres">
      <dgm:prSet presAssocID="{1F649FA1-1E0B-409F-A135-D5CB8BAE3782}" presName="composite" presStyleCnt="0"/>
      <dgm:spPr/>
      <dgm:t>
        <a:bodyPr/>
        <a:lstStyle/>
        <a:p>
          <a:endParaRPr lang="zh-CN" altLang="en-US"/>
        </a:p>
      </dgm:t>
    </dgm:pt>
    <dgm:pt modelId="{465FEAD4-0736-41F4-82CD-DE9412A19535}" type="pres">
      <dgm:prSet presAssocID="{1F649FA1-1E0B-409F-A135-D5CB8BAE3782}" presName="Parent1" presStyleLbl="node1" presStyleIdx="10" presStyleCnt="1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A460F29-EC8B-4150-9D2C-4D1BE18B1DEB}" type="pres">
      <dgm:prSet presAssocID="{1F649FA1-1E0B-409F-A135-D5CB8BAE3782}" presName="Childtext1" presStyleLbl="revTx" presStyleIdx="5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EB31EAD-E890-40A6-BD3F-614D081F4C51}" type="pres">
      <dgm:prSet presAssocID="{1F649FA1-1E0B-409F-A135-D5CB8BAE3782}" presName="BalanceSpacing" presStyleCnt="0"/>
      <dgm:spPr/>
      <dgm:t>
        <a:bodyPr/>
        <a:lstStyle/>
        <a:p>
          <a:endParaRPr lang="zh-CN" altLang="en-US"/>
        </a:p>
      </dgm:t>
    </dgm:pt>
    <dgm:pt modelId="{281B8FE1-D6EF-4447-BEC1-5642D88DA4B2}" type="pres">
      <dgm:prSet presAssocID="{1F649FA1-1E0B-409F-A135-D5CB8BAE3782}" presName="BalanceSpacing1" presStyleCnt="0"/>
      <dgm:spPr/>
      <dgm:t>
        <a:bodyPr/>
        <a:lstStyle/>
        <a:p>
          <a:endParaRPr lang="zh-CN" altLang="en-US"/>
        </a:p>
      </dgm:t>
    </dgm:pt>
    <dgm:pt modelId="{28D18B19-E52E-45FB-940A-E3C03E5BB91F}" type="pres">
      <dgm:prSet presAssocID="{566FAD57-4008-4FDD-AF4D-A275A400883B}" presName="Accent1Text" presStyleLbl="node1" presStyleIdx="11" presStyleCnt="18"/>
      <dgm:spPr/>
      <dgm:t>
        <a:bodyPr/>
        <a:lstStyle/>
        <a:p>
          <a:endParaRPr lang="zh-CN" altLang="en-US"/>
        </a:p>
      </dgm:t>
    </dgm:pt>
    <dgm:pt modelId="{49D28305-2FC4-440C-9FA0-42D3541FE4EA}" type="pres">
      <dgm:prSet presAssocID="{566FAD57-4008-4FDD-AF4D-A275A400883B}" presName="spaceBetweenRectangles" presStyleCnt="0"/>
      <dgm:spPr/>
    </dgm:pt>
    <dgm:pt modelId="{C75B6B96-EEB3-4BFB-9B4B-BE1356740853}" type="pres">
      <dgm:prSet presAssocID="{878A91D6-8E66-4DD4-B920-F224F59B5F69}" presName="composite" presStyleCnt="0"/>
      <dgm:spPr/>
    </dgm:pt>
    <dgm:pt modelId="{F3B99B68-7C0B-4367-AE77-1425C1FC3CB2}" type="pres">
      <dgm:prSet presAssocID="{878A91D6-8E66-4DD4-B920-F224F59B5F69}" presName="Parent1" presStyleLbl="node1" presStyleIdx="12" presStyleCnt="1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63E0835-F4E1-4FA5-B027-77186BB2D8E0}" type="pres">
      <dgm:prSet presAssocID="{878A91D6-8E66-4DD4-B920-F224F59B5F69}" presName="Childtext1" presStyleLbl="revTx" presStyleIdx="6" presStyleCnt="9">
        <dgm:presLayoutVars>
          <dgm:chMax val="0"/>
          <dgm:chPref val="0"/>
          <dgm:bulletEnabled val="1"/>
        </dgm:presLayoutVars>
      </dgm:prSet>
      <dgm:spPr/>
    </dgm:pt>
    <dgm:pt modelId="{3AB61E6A-D2FE-41ED-A17E-B4EB02DAC4EE}" type="pres">
      <dgm:prSet presAssocID="{878A91D6-8E66-4DD4-B920-F224F59B5F69}" presName="BalanceSpacing" presStyleCnt="0"/>
      <dgm:spPr/>
    </dgm:pt>
    <dgm:pt modelId="{3A23A5E5-AB53-4279-8F90-11FB695589A0}" type="pres">
      <dgm:prSet presAssocID="{878A91D6-8E66-4DD4-B920-F224F59B5F69}" presName="BalanceSpacing1" presStyleCnt="0"/>
      <dgm:spPr/>
    </dgm:pt>
    <dgm:pt modelId="{9647FB70-6920-4FE8-8F8F-E60360810EB8}" type="pres">
      <dgm:prSet presAssocID="{C0A03F5A-1015-403B-A003-6F8CB586D2B5}" presName="Accent1Text" presStyleLbl="node1" presStyleIdx="13" presStyleCnt="18"/>
      <dgm:spPr/>
      <dgm:t>
        <a:bodyPr/>
        <a:lstStyle/>
        <a:p>
          <a:endParaRPr lang="zh-CN" altLang="en-US"/>
        </a:p>
      </dgm:t>
    </dgm:pt>
    <dgm:pt modelId="{EB4BC019-85DF-4DA3-B87F-CCF96B7D6D7F}" type="pres">
      <dgm:prSet presAssocID="{C0A03F5A-1015-403B-A003-6F8CB586D2B5}" presName="spaceBetweenRectangles" presStyleCnt="0"/>
      <dgm:spPr/>
    </dgm:pt>
    <dgm:pt modelId="{8B0DDAB8-679D-4152-B826-00F317EAA27C}" type="pres">
      <dgm:prSet presAssocID="{577604E2-0730-4224-AC21-DC1D5759B8DD}" presName="composite" presStyleCnt="0"/>
      <dgm:spPr/>
    </dgm:pt>
    <dgm:pt modelId="{509152F2-1923-478E-BFE4-C81AB82B4AB3}" type="pres">
      <dgm:prSet presAssocID="{577604E2-0730-4224-AC21-DC1D5759B8DD}" presName="Parent1" presStyleLbl="node1" presStyleIdx="14" presStyleCnt="1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F4A3980-4D2D-4531-A0C6-1A458C93574C}" type="pres">
      <dgm:prSet presAssocID="{577604E2-0730-4224-AC21-DC1D5759B8DD}" presName="Childtext1" presStyleLbl="revTx" presStyleIdx="7" presStyleCnt="9">
        <dgm:presLayoutVars>
          <dgm:chMax val="0"/>
          <dgm:chPref val="0"/>
          <dgm:bulletEnabled val="1"/>
        </dgm:presLayoutVars>
      </dgm:prSet>
      <dgm:spPr/>
    </dgm:pt>
    <dgm:pt modelId="{0BC4041C-69E8-4C3C-BEA9-1F343FB9FD9C}" type="pres">
      <dgm:prSet presAssocID="{577604E2-0730-4224-AC21-DC1D5759B8DD}" presName="BalanceSpacing" presStyleCnt="0"/>
      <dgm:spPr/>
    </dgm:pt>
    <dgm:pt modelId="{27D3EE2A-0ED9-4F39-A228-3036230FBAE0}" type="pres">
      <dgm:prSet presAssocID="{577604E2-0730-4224-AC21-DC1D5759B8DD}" presName="BalanceSpacing1" presStyleCnt="0"/>
      <dgm:spPr/>
    </dgm:pt>
    <dgm:pt modelId="{C326F2EA-F8E9-4FFF-A481-A02688CA164B}" type="pres">
      <dgm:prSet presAssocID="{CA797F37-D605-4F60-911E-1870DD2DC929}" presName="Accent1Text" presStyleLbl="node1" presStyleIdx="15" presStyleCnt="18"/>
      <dgm:spPr/>
      <dgm:t>
        <a:bodyPr/>
        <a:lstStyle/>
        <a:p>
          <a:endParaRPr lang="zh-CN" altLang="en-US"/>
        </a:p>
      </dgm:t>
    </dgm:pt>
    <dgm:pt modelId="{E6A23D18-80C7-4C74-B296-3DCDC4BF953D}" type="pres">
      <dgm:prSet presAssocID="{CA797F37-D605-4F60-911E-1870DD2DC929}" presName="spaceBetweenRectangles" presStyleCnt="0"/>
      <dgm:spPr/>
    </dgm:pt>
    <dgm:pt modelId="{C41B6324-5A56-4B07-9D9B-50A622BC6744}" type="pres">
      <dgm:prSet presAssocID="{6455EEAD-D425-4258-A1F2-9B94023BE706}" presName="composite" presStyleCnt="0"/>
      <dgm:spPr/>
    </dgm:pt>
    <dgm:pt modelId="{7B37912E-12B4-47F7-9F04-6286D91A919A}" type="pres">
      <dgm:prSet presAssocID="{6455EEAD-D425-4258-A1F2-9B94023BE706}" presName="Parent1" presStyleLbl="node1" presStyleIdx="16" presStyleCnt="1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BC3FB3A-44DD-4DEF-9723-FAD9FF7FC6E8}" type="pres">
      <dgm:prSet presAssocID="{6455EEAD-D425-4258-A1F2-9B94023BE706}" presName="Childtext1" presStyleLbl="revTx" presStyleIdx="8" presStyleCnt="9">
        <dgm:presLayoutVars>
          <dgm:chMax val="0"/>
          <dgm:chPref val="0"/>
          <dgm:bulletEnabled val="1"/>
        </dgm:presLayoutVars>
      </dgm:prSet>
      <dgm:spPr/>
    </dgm:pt>
    <dgm:pt modelId="{C897E4CF-41BD-41FE-964D-FB5FA63E2BCF}" type="pres">
      <dgm:prSet presAssocID="{6455EEAD-D425-4258-A1F2-9B94023BE706}" presName="BalanceSpacing" presStyleCnt="0"/>
      <dgm:spPr/>
    </dgm:pt>
    <dgm:pt modelId="{6BAE2911-BACE-47F5-BD1B-880BBB35308E}" type="pres">
      <dgm:prSet presAssocID="{6455EEAD-D425-4258-A1F2-9B94023BE706}" presName="BalanceSpacing1" presStyleCnt="0"/>
      <dgm:spPr/>
    </dgm:pt>
    <dgm:pt modelId="{A446B0F4-C394-4BEC-9F0B-0523B6704F1B}" type="pres">
      <dgm:prSet presAssocID="{DEF787FD-5B9E-4C5A-BBA0-5906636565D7}" presName="Accent1Text" presStyleLbl="node1" presStyleIdx="17" presStyleCnt="18"/>
      <dgm:spPr/>
      <dgm:t>
        <a:bodyPr/>
        <a:lstStyle/>
        <a:p>
          <a:endParaRPr lang="zh-CN" altLang="en-US"/>
        </a:p>
      </dgm:t>
    </dgm:pt>
  </dgm:ptLst>
  <dgm:cxnLst>
    <dgm:cxn modelId="{02616D1C-ECD2-41B1-BD44-DF3E0F8BEB22}" srcId="{903FCB93-AC35-46D9-A1F7-CEDEBFC7D8BD}" destId="{577604E2-0730-4224-AC21-DC1D5759B8DD}" srcOrd="7" destOrd="0" parTransId="{B92DCB00-249A-408E-AEEE-5CA24322F5BB}" sibTransId="{CA797F37-D605-4F60-911E-1870DD2DC929}"/>
    <dgm:cxn modelId="{9A36ACD2-242D-4779-AC89-8E35E84A6B0C}" type="presOf" srcId="{7DF6720A-D8FC-4EAC-BE4C-4F3E31EEBC4E}" destId="{16D2CB6B-1C81-4A18-A437-92D5DB9C46CD}" srcOrd="0" destOrd="0" presId="urn:microsoft.com/office/officeart/2008/layout/AlternatingHexagons"/>
    <dgm:cxn modelId="{AB59C9B4-E944-4445-8477-391865266356}" type="presOf" srcId="{74E131E3-5DF6-46AC-BD91-C39EBA701A90}" destId="{3B504E11-51BF-4AE1-A2B5-EC409CB87503}" srcOrd="0" destOrd="0" presId="urn:microsoft.com/office/officeart/2008/layout/AlternatingHexagons"/>
    <dgm:cxn modelId="{25B7F2DD-EAFE-4350-9E38-25712A0760DA}" type="presOf" srcId="{878A91D6-8E66-4DD4-B920-F224F59B5F69}" destId="{F3B99B68-7C0B-4367-AE77-1425C1FC3CB2}" srcOrd="0" destOrd="0" presId="urn:microsoft.com/office/officeart/2008/layout/AlternatingHexagons"/>
    <dgm:cxn modelId="{ADD0BF06-8116-4EB8-81A4-2CE8A0380D30}" srcId="{903FCB93-AC35-46D9-A1F7-CEDEBFC7D8BD}" destId="{4C5C2C7F-A8CF-4E95-A9DC-532F69DF25B0}" srcOrd="1" destOrd="0" parTransId="{D5F3F3CD-A10D-4AB6-884E-C9989D273D54}" sibTransId="{427ED68B-4257-4566-80E2-5A269122F364}"/>
    <dgm:cxn modelId="{ADEFBAD2-2712-406D-909D-1E2128073A84}" srcId="{903FCB93-AC35-46D9-A1F7-CEDEBFC7D8BD}" destId="{1F649FA1-1E0B-409F-A135-D5CB8BAE3782}" srcOrd="5" destOrd="0" parTransId="{12B654CE-935E-4948-969B-ECE4C5E37B32}" sibTransId="{566FAD57-4008-4FDD-AF4D-A275A400883B}"/>
    <dgm:cxn modelId="{EFEA3BE1-1DF7-43CF-87E4-9FB5BF546DB7}" type="presOf" srcId="{DEF787FD-5B9E-4C5A-BBA0-5906636565D7}" destId="{A446B0F4-C394-4BEC-9F0B-0523B6704F1B}" srcOrd="0" destOrd="0" presId="urn:microsoft.com/office/officeart/2008/layout/AlternatingHexagons"/>
    <dgm:cxn modelId="{361A2BAE-1F92-4798-9010-4AA669DE15B7}" srcId="{903FCB93-AC35-46D9-A1F7-CEDEBFC7D8BD}" destId="{7DF6720A-D8FC-4EAC-BE4C-4F3E31EEBC4E}" srcOrd="0" destOrd="0" parTransId="{EDF2DD5B-9822-4F38-8F97-B5F245D883BE}" sibTransId="{5AB09D2C-F759-4649-82BB-8FEF29F00423}"/>
    <dgm:cxn modelId="{4BF46F28-3275-433A-B625-B9D84528C066}" type="presOf" srcId="{427ED68B-4257-4566-80E2-5A269122F364}" destId="{B1DF147D-596C-4425-A5A5-EF6ECE87B498}" srcOrd="0" destOrd="0" presId="urn:microsoft.com/office/officeart/2008/layout/AlternatingHexagons"/>
    <dgm:cxn modelId="{CFEBA8E5-34DC-4584-9245-3FB3A0B127EB}" srcId="{903FCB93-AC35-46D9-A1F7-CEDEBFC7D8BD}" destId="{9561DEFB-B2F6-4BBE-858D-A8A2659AAE7B}" srcOrd="2" destOrd="0" parTransId="{BA843D34-9840-42CA-82C8-34AD46EAC44E}" sibTransId="{74E131E3-5DF6-46AC-BD91-C39EBA701A90}"/>
    <dgm:cxn modelId="{6A58F134-70DA-438B-93F9-524A3B5CC964}" type="presOf" srcId="{CA797F37-D605-4F60-911E-1870DD2DC929}" destId="{C326F2EA-F8E9-4FFF-A481-A02688CA164B}" srcOrd="0" destOrd="0" presId="urn:microsoft.com/office/officeart/2008/layout/AlternatingHexagons"/>
    <dgm:cxn modelId="{B7FAC95A-8197-43F4-BF80-464EA507AD2B}" type="presOf" srcId="{9561DEFB-B2F6-4BBE-858D-A8A2659AAE7B}" destId="{0C908E60-B013-49CF-A148-EF2FBC297F36}" srcOrd="0" destOrd="0" presId="urn:microsoft.com/office/officeart/2008/layout/AlternatingHexagons"/>
    <dgm:cxn modelId="{29476B10-4C40-49FC-9E91-09C11A2B94C7}" type="presOf" srcId="{5AB09D2C-F759-4649-82BB-8FEF29F00423}" destId="{B8EB5AB4-1CCE-46A8-8E5B-1D0BBDB0CA91}" srcOrd="0" destOrd="0" presId="urn:microsoft.com/office/officeart/2008/layout/AlternatingHexagons"/>
    <dgm:cxn modelId="{AEF87892-89FA-4A12-B026-86C955E2E979}" type="presOf" srcId="{1F649FA1-1E0B-409F-A135-D5CB8BAE3782}" destId="{465FEAD4-0736-41F4-82CD-DE9412A19535}" srcOrd="0" destOrd="0" presId="urn:microsoft.com/office/officeart/2008/layout/AlternatingHexagons"/>
    <dgm:cxn modelId="{9E1ADC41-B613-46A7-A5C7-E70901D6574A}" srcId="{903FCB93-AC35-46D9-A1F7-CEDEBFC7D8BD}" destId="{DFEAE2D1-9189-4947-8F0C-78EB58A8E0A3}" srcOrd="3" destOrd="0" parTransId="{5F667F20-42C6-4978-90BD-B01A0B8EDE64}" sibTransId="{5F5D6021-6C81-40AE-993B-BB519E92FAE9}"/>
    <dgm:cxn modelId="{F6ECF178-10BF-4F69-AAA5-54F30E6E8590}" type="presOf" srcId="{4C5C2C7F-A8CF-4E95-A9DC-532F69DF25B0}" destId="{32DFD2E5-614E-4DA2-9726-17F721F1C519}" srcOrd="0" destOrd="0" presId="urn:microsoft.com/office/officeart/2008/layout/AlternatingHexagons"/>
    <dgm:cxn modelId="{744F3BFB-2144-448C-A4A4-E47ADF100F6C}" srcId="{903FCB93-AC35-46D9-A1F7-CEDEBFC7D8BD}" destId="{6455EEAD-D425-4258-A1F2-9B94023BE706}" srcOrd="8" destOrd="0" parTransId="{A74ACEDA-A278-4D96-A29B-BC09C1A40586}" sibTransId="{DEF787FD-5B9E-4C5A-BBA0-5906636565D7}"/>
    <dgm:cxn modelId="{24C6F02A-05CA-42DD-847A-878098535F85}" type="presOf" srcId="{9A33A7E1-9E43-4A0D-B02F-CB84E9739469}" destId="{06722FCA-5049-4A45-B3E9-1DFE0756208D}" srcOrd="0" destOrd="0" presId="urn:microsoft.com/office/officeart/2008/layout/AlternatingHexagons"/>
    <dgm:cxn modelId="{5CF84BC9-614F-4B18-8C9F-C87560E27FFC}" type="presOf" srcId="{566FAD57-4008-4FDD-AF4D-A275A400883B}" destId="{28D18B19-E52E-45FB-940A-E3C03E5BB91F}" srcOrd="0" destOrd="0" presId="urn:microsoft.com/office/officeart/2008/layout/AlternatingHexagons"/>
    <dgm:cxn modelId="{A731DD32-0636-4CBF-A2D4-41BE4356BC27}" type="presOf" srcId="{DFEAE2D1-9189-4947-8F0C-78EB58A8E0A3}" destId="{CC4994D2-E9B1-4042-9B64-BE509090F23D}" srcOrd="0" destOrd="0" presId="urn:microsoft.com/office/officeart/2008/layout/AlternatingHexagons"/>
    <dgm:cxn modelId="{B990CE55-1AF4-435F-9F3D-53CDC9079DF6}" type="presOf" srcId="{6455EEAD-D425-4258-A1F2-9B94023BE706}" destId="{7B37912E-12B4-47F7-9F04-6286D91A919A}" srcOrd="0" destOrd="0" presId="urn:microsoft.com/office/officeart/2008/layout/AlternatingHexagons"/>
    <dgm:cxn modelId="{D5A0592F-4AAC-42EE-A428-944C0E417D8B}" type="presOf" srcId="{577604E2-0730-4224-AC21-DC1D5759B8DD}" destId="{509152F2-1923-478E-BFE4-C81AB82B4AB3}" srcOrd="0" destOrd="0" presId="urn:microsoft.com/office/officeart/2008/layout/AlternatingHexagons"/>
    <dgm:cxn modelId="{BC0C8E5D-201C-4115-8451-E534526762A4}" type="presOf" srcId="{C0A03F5A-1015-403B-A003-6F8CB586D2B5}" destId="{9647FB70-6920-4FE8-8F8F-E60360810EB8}" srcOrd="0" destOrd="0" presId="urn:microsoft.com/office/officeart/2008/layout/AlternatingHexagons"/>
    <dgm:cxn modelId="{BCC08F02-7C95-4B51-B7AE-2B660834FABD}" srcId="{903FCB93-AC35-46D9-A1F7-CEDEBFC7D8BD}" destId="{878A91D6-8E66-4DD4-B920-F224F59B5F69}" srcOrd="6" destOrd="0" parTransId="{EB504E3C-BB42-4196-BA12-E25934BC6BBE}" sibTransId="{C0A03F5A-1015-403B-A003-6F8CB586D2B5}"/>
    <dgm:cxn modelId="{F6E13D91-D437-4AD7-B898-076B622A7FA6}" type="presOf" srcId="{E4A07F83-4417-43CB-BF2A-5DC05EC2A1A2}" destId="{319DFECB-2BA8-48D9-A5FE-E944BADED6C4}" srcOrd="0" destOrd="0" presId="urn:microsoft.com/office/officeart/2008/layout/AlternatingHexagons"/>
    <dgm:cxn modelId="{FEA77D0F-1054-4573-AE76-828CCC3BE056}" type="presOf" srcId="{5F5D6021-6C81-40AE-993B-BB519E92FAE9}" destId="{9B49ACD1-4C6D-43E0-88A1-93D36AF1FA22}" srcOrd="0" destOrd="0" presId="urn:microsoft.com/office/officeart/2008/layout/AlternatingHexagons"/>
    <dgm:cxn modelId="{1F489F51-C14B-45F7-821B-5A48F4A4C098}" type="presOf" srcId="{903FCB93-AC35-46D9-A1F7-CEDEBFC7D8BD}" destId="{75810853-664B-4092-802A-7A411279B3E0}" srcOrd="0" destOrd="0" presId="urn:microsoft.com/office/officeart/2008/layout/AlternatingHexagons"/>
    <dgm:cxn modelId="{5631CD22-6410-4109-ABF8-63F89C6B3B52}" srcId="{903FCB93-AC35-46D9-A1F7-CEDEBFC7D8BD}" destId="{9A33A7E1-9E43-4A0D-B02F-CB84E9739469}" srcOrd="4" destOrd="0" parTransId="{EE209DB5-EAE6-486C-9AC0-ED4DF0364F55}" sibTransId="{E4A07F83-4417-43CB-BF2A-5DC05EC2A1A2}"/>
    <dgm:cxn modelId="{53C54F02-B2BF-4711-81A7-03036F00347B}" type="presParOf" srcId="{75810853-664B-4092-802A-7A411279B3E0}" destId="{4B5DB505-4119-4CAE-93C1-4A09BA36A469}" srcOrd="0" destOrd="0" presId="urn:microsoft.com/office/officeart/2008/layout/AlternatingHexagons"/>
    <dgm:cxn modelId="{86CF3B13-47F0-4CD2-A119-4605A0670CD5}" type="presParOf" srcId="{4B5DB505-4119-4CAE-93C1-4A09BA36A469}" destId="{16D2CB6B-1C81-4A18-A437-92D5DB9C46CD}" srcOrd="0" destOrd="0" presId="urn:microsoft.com/office/officeart/2008/layout/AlternatingHexagons"/>
    <dgm:cxn modelId="{16F5F3FF-F48D-4A67-80B3-02C30CE65571}" type="presParOf" srcId="{4B5DB505-4119-4CAE-93C1-4A09BA36A469}" destId="{0DD966B6-CA4D-4F62-9F52-5AAC80BCD793}" srcOrd="1" destOrd="0" presId="urn:microsoft.com/office/officeart/2008/layout/AlternatingHexagons"/>
    <dgm:cxn modelId="{AF76993A-A068-4B20-B89B-8B780750F44C}" type="presParOf" srcId="{4B5DB505-4119-4CAE-93C1-4A09BA36A469}" destId="{D36DA028-A969-4C20-8F8A-E8F1920EFAF8}" srcOrd="2" destOrd="0" presId="urn:microsoft.com/office/officeart/2008/layout/AlternatingHexagons"/>
    <dgm:cxn modelId="{25A8E612-8894-4875-8A68-5C5C48F4C56A}" type="presParOf" srcId="{4B5DB505-4119-4CAE-93C1-4A09BA36A469}" destId="{F274BC1A-9A7F-431A-A9AB-AB40FF8063FE}" srcOrd="3" destOrd="0" presId="urn:microsoft.com/office/officeart/2008/layout/AlternatingHexagons"/>
    <dgm:cxn modelId="{827D6EBD-B8E4-45F0-A6EE-D1332E374EE4}" type="presParOf" srcId="{4B5DB505-4119-4CAE-93C1-4A09BA36A469}" destId="{B8EB5AB4-1CCE-46A8-8E5B-1D0BBDB0CA91}" srcOrd="4" destOrd="0" presId="urn:microsoft.com/office/officeart/2008/layout/AlternatingHexagons"/>
    <dgm:cxn modelId="{B5140FAD-4339-412D-A16D-13F4D325E7B0}" type="presParOf" srcId="{75810853-664B-4092-802A-7A411279B3E0}" destId="{4C097B12-DE0D-4AF0-A25B-92206018F450}" srcOrd="1" destOrd="0" presId="urn:microsoft.com/office/officeart/2008/layout/AlternatingHexagons"/>
    <dgm:cxn modelId="{E8247EA7-33D0-4637-A21C-35284172B605}" type="presParOf" srcId="{75810853-664B-4092-802A-7A411279B3E0}" destId="{823626CB-2949-4FFF-8283-FCE4DE3E44D5}" srcOrd="2" destOrd="0" presId="urn:microsoft.com/office/officeart/2008/layout/AlternatingHexagons"/>
    <dgm:cxn modelId="{1538B854-BAC4-4D7F-A815-3516ED5B9DEC}" type="presParOf" srcId="{823626CB-2949-4FFF-8283-FCE4DE3E44D5}" destId="{32DFD2E5-614E-4DA2-9726-17F721F1C519}" srcOrd="0" destOrd="0" presId="urn:microsoft.com/office/officeart/2008/layout/AlternatingHexagons"/>
    <dgm:cxn modelId="{B17676F9-BFDA-44D5-BC82-478E132A6C1E}" type="presParOf" srcId="{823626CB-2949-4FFF-8283-FCE4DE3E44D5}" destId="{AE813878-15AD-45B4-9771-3538E6AD6B61}" srcOrd="1" destOrd="0" presId="urn:microsoft.com/office/officeart/2008/layout/AlternatingHexagons"/>
    <dgm:cxn modelId="{17BE44B1-955E-4EE6-B38C-6083B5967C5E}" type="presParOf" srcId="{823626CB-2949-4FFF-8283-FCE4DE3E44D5}" destId="{A8C48CBB-4566-4CCE-A678-53E33E29E4D3}" srcOrd="2" destOrd="0" presId="urn:microsoft.com/office/officeart/2008/layout/AlternatingHexagons"/>
    <dgm:cxn modelId="{B2539F5A-E072-490E-8413-E513C32A0667}" type="presParOf" srcId="{823626CB-2949-4FFF-8283-FCE4DE3E44D5}" destId="{ABBBFB34-683A-4D07-AAA7-602B1037BFFA}" srcOrd="3" destOrd="0" presId="urn:microsoft.com/office/officeart/2008/layout/AlternatingHexagons"/>
    <dgm:cxn modelId="{0A0AE131-BED6-4C56-A0A5-9C08F2D284B7}" type="presParOf" srcId="{823626CB-2949-4FFF-8283-FCE4DE3E44D5}" destId="{B1DF147D-596C-4425-A5A5-EF6ECE87B498}" srcOrd="4" destOrd="0" presId="urn:microsoft.com/office/officeart/2008/layout/AlternatingHexagons"/>
    <dgm:cxn modelId="{DC56E7FD-F065-4025-901A-AA46E07FF0B3}" type="presParOf" srcId="{75810853-664B-4092-802A-7A411279B3E0}" destId="{7A3C841D-CCBA-44B0-BF48-D412493EE49D}" srcOrd="3" destOrd="0" presId="urn:microsoft.com/office/officeart/2008/layout/AlternatingHexagons"/>
    <dgm:cxn modelId="{46372850-CE7B-47F3-B472-2890EB39EED0}" type="presParOf" srcId="{75810853-664B-4092-802A-7A411279B3E0}" destId="{8BCE5404-04BE-470C-8335-4C11874C425F}" srcOrd="4" destOrd="0" presId="urn:microsoft.com/office/officeart/2008/layout/AlternatingHexagons"/>
    <dgm:cxn modelId="{1C7FD5C1-DFF6-45F4-9FB9-732A459A70C0}" type="presParOf" srcId="{8BCE5404-04BE-470C-8335-4C11874C425F}" destId="{0C908E60-B013-49CF-A148-EF2FBC297F36}" srcOrd="0" destOrd="0" presId="urn:microsoft.com/office/officeart/2008/layout/AlternatingHexagons"/>
    <dgm:cxn modelId="{C2B6D69C-71CD-42F6-8AD6-37D554A006EC}" type="presParOf" srcId="{8BCE5404-04BE-470C-8335-4C11874C425F}" destId="{58A75EBF-B5FB-4E94-87B5-8E47B683E7D0}" srcOrd="1" destOrd="0" presId="urn:microsoft.com/office/officeart/2008/layout/AlternatingHexagons"/>
    <dgm:cxn modelId="{6141C996-2433-4736-9C81-63B3C44BBEB1}" type="presParOf" srcId="{8BCE5404-04BE-470C-8335-4C11874C425F}" destId="{FC657C65-B79A-4D3E-81C4-C93D93ABBAD6}" srcOrd="2" destOrd="0" presId="urn:microsoft.com/office/officeart/2008/layout/AlternatingHexagons"/>
    <dgm:cxn modelId="{02F076E9-4629-4F7D-966B-FD8CCC8D735C}" type="presParOf" srcId="{8BCE5404-04BE-470C-8335-4C11874C425F}" destId="{909B62C8-235C-4C67-A161-4BEE85593082}" srcOrd="3" destOrd="0" presId="urn:microsoft.com/office/officeart/2008/layout/AlternatingHexagons"/>
    <dgm:cxn modelId="{C233C725-1DB5-4465-883A-4552AE1E7F4C}" type="presParOf" srcId="{8BCE5404-04BE-470C-8335-4C11874C425F}" destId="{3B504E11-51BF-4AE1-A2B5-EC409CB87503}" srcOrd="4" destOrd="0" presId="urn:microsoft.com/office/officeart/2008/layout/AlternatingHexagons"/>
    <dgm:cxn modelId="{1EE5F086-5886-4081-83ED-2CF7B8DEC3C1}" type="presParOf" srcId="{75810853-664B-4092-802A-7A411279B3E0}" destId="{2C0B4E62-C1BA-4598-8746-C3424FE7ADDE}" srcOrd="5" destOrd="0" presId="urn:microsoft.com/office/officeart/2008/layout/AlternatingHexagons"/>
    <dgm:cxn modelId="{E0BFD6E0-9CEF-40B3-85D8-660B0A42743D}" type="presParOf" srcId="{75810853-664B-4092-802A-7A411279B3E0}" destId="{ABE793D5-871C-4D91-B09F-61E07A2EB9DA}" srcOrd="6" destOrd="0" presId="urn:microsoft.com/office/officeart/2008/layout/AlternatingHexagons"/>
    <dgm:cxn modelId="{00A99186-7C43-4526-B190-CB03AD4D82B6}" type="presParOf" srcId="{ABE793D5-871C-4D91-B09F-61E07A2EB9DA}" destId="{CC4994D2-E9B1-4042-9B64-BE509090F23D}" srcOrd="0" destOrd="0" presId="urn:microsoft.com/office/officeart/2008/layout/AlternatingHexagons"/>
    <dgm:cxn modelId="{9ED168C3-9EB4-4447-800C-EB3458FFF2FE}" type="presParOf" srcId="{ABE793D5-871C-4D91-B09F-61E07A2EB9DA}" destId="{DED8D299-0B8B-404E-B48A-AFD2FD111826}" srcOrd="1" destOrd="0" presId="urn:microsoft.com/office/officeart/2008/layout/AlternatingHexagons"/>
    <dgm:cxn modelId="{D9E67AC4-C2A5-4A94-BA2E-F0312CF4DF98}" type="presParOf" srcId="{ABE793D5-871C-4D91-B09F-61E07A2EB9DA}" destId="{24FAABCC-AFED-464B-9590-8DC9D6828989}" srcOrd="2" destOrd="0" presId="urn:microsoft.com/office/officeart/2008/layout/AlternatingHexagons"/>
    <dgm:cxn modelId="{472042F6-1318-4FDA-A453-3A10BB9A81AC}" type="presParOf" srcId="{ABE793D5-871C-4D91-B09F-61E07A2EB9DA}" destId="{75F74CBD-74D0-4D2B-81C5-34170C1A80E9}" srcOrd="3" destOrd="0" presId="urn:microsoft.com/office/officeart/2008/layout/AlternatingHexagons"/>
    <dgm:cxn modelId="{61FF802E-CAF2-41BA-A933-2DB4EA62F9F0}" type="presParOf" srcId="{ABE793D5-871C-4D91-B09F-61E07A2EB9DA}" destId="{9B49ACD1-4C6D-43E0-88A1-93D36AF1FA22}" srcOrd="4" destOrd="0" presId="urn:microsoft.com/office/officeart/2008/layout/AlternatingHexagons"/>
    <dgm:cxn modelId="{EC7AF538-D449-4A03-A2DF-3DB9AB28E960}" type="presParOf" srcId="{75810853-664B-4092-802A-7A411279B3E0}" destId="{175ECB74-96A5-4282-BA5F-61B27655B7E6}" srcOrd="7" destOrd="0" presId="urn:microsoft.com/office/officeart/2008/layout/AlternatingHexagons"/>
    <dgm:cxn modelId="{620D5D50-4C58-4D8D-8ABB-65C61CC90BE0}" type="presParOf" srcId="{75810853-664B-4092-802A-7A411279B3E0}" destId="{C81010DD-ABF5-47CE-AE63-019BF44C338E}" srcOrd="8" destOrd="0" presId="urn:microsoft.com/office/officeart/2008/layout/AlternatingHexagons"/>
    <dgm:cxn modelId="{06327AF7-0BBD-4832-9EBD-87EC254C91B1}" type="presParOf" srcId="{C81010DD-ABF5-47CE-AE63-019BF44C338E}" destId="{06722FCA-5049-4A45-B3E9-1DFE0756208D}" srcOrd="0" destOrd="0" presId="urn:microsoft.com/office/officeart/2008/layout/AlternatingHexagons"/>
    <dgm:cxn modelId="{8E2BD0C6-E2C6-4150-8681-E4C79BEADCEC}" type="presParOf" srcId="{C81010DD-ABF5-47CE-AE63-019BF44C338E}" destId="{DBA3BCF6-159A-4BDD-9304-2447F0C58974}" srcOrd="1" destOrd="0" presId="urn:microsoft.com/office/officeart/2008/layout/AlternatingHexagons"/>
    <dgm:cxn modelId="{2370933E-D0C0-44F5-93A9-15A002ACF06F}" type="presParOf" srcId="{C81010DD-ABF5-47CE-AE63-019BF44C338E}" destId="{0A610EE7-825B-4674-97E2-43A2FC1B2F93}" srcOrd="2" destOrd="0" presId="urn:microsoft.com/office/officeart/2008/layout/AlternatingHexagons"/>
    <dgm:cxn modelId="{DA8FA7E8-7074-4312-AA16-C2FBEB62D383}" type="presParOf" srcId="{C81010DD-ABF5-47CE-AE63-019BF44C338E}" destId="{B2B4FF3E-456E-4DA0-88DC-9C5012931622}" srcOrd="3" destOrd="0" presId="urn:microsoft.com/office/officeart/2008/layout/AlternatingHexagons"/>
    <dgm:cxn modelId="{E63A9D1F-77E7-4CD5-8338-9446AA1AF3DB}" type="presParOf" srcId="{C81010DD-ABF5-47CE-AE63-019BF44C338E}" destId="{319DFECB-2BA8-48D9-A5FE-E944BADED6C4}" srcOrd="4" destOrd="0" presId="urn:microsoft.com/office/officeart/2008/layout/AlternatingHexagons"/>
    <dgm:cxn modelId="{4670E118-3635-4A76-BD24-8C155FE22107}" type="presParOf" srcId="{75810853-664B-4092-802A-7A411279B3E0}" destId="{BF850FD6-0309-499B-BE67-FF3448F838F3}" srcOrd="9" destOrd="0" presId="urn:microsoft.com/office/officeart/2008/layout/AlternatingHexagons"/>
    <dgm:cxn modelId="{4092EBE3-EF6C-4564-9A8A-1C19B91665D8}" type="presParOf" srcId="{75810853-664B-4092-802A-7A411279B3E0}" destId="{7727E07D-AE06-45C4-86D6-0B7F2A18273C}" srcOrd="10" destOrd="0" presId="urn:microsoft.com/office/officeart/2008/layout/AlternatingHexagons"/>
    <dgm:cxn modelId="{CF385EFA-3547-456A-B36B-ED89FAF112FC}" type="presParOf" srcId="{7727E07D-AE06-45C4-86D6-0B7F2A18273C}" destId="{465FEAD4-0736-41F4-82CD-DE9412A19535}" srcOrd="0" destOrd="0" presId="urn:microsoft.com/office/officeart/2008/layout/AlternatingHexagons"/>
    <dgm:cxn modelId="{A31A2B8A-B856-4730-BE0A-BA463272C490}" type="presParOf" srcId="{7727E07D-AE06-45C4-86D6-0B7F2A18273C}" destId="{EA460F29-EC8B-4150-9D2C-4D1BE18B1DEB}" srcOrd="1" destOrd="0" presId="urn:microsoft.com/office/officeart/2008/layout/AlternatingHexagons"/>
    <dgm:cxn modelId="{442BDAC5-C6CF-4230-885E-ADFA9DF25B59}" type="presParOf" srcId="{7727E07D-AE06-45C4-86D6-0B7F2A18273C}" destId="{EEB31EAD-E890-40A6-BD3F-614D081F4C51}" srcOrd="2" destOrd="0" presId="urn:microsoft.com/office/officeart/2008/layout/AlternatingHexagons"/>
    <dgm:cxn modelId="{C7617DFA-2500-475B-9578-702F4F006F29}" type="presParOf" srcId="{7727E07D-AE06-45C4-86D6-0B7F2A18273C}" destId="{281B8FE1-D6EF-4447-BEC1-5642D88DA4B2}" srcOrd="3" destOrd="0" presId="urn:microsoft.com/office/officeart/2008/layout/AlternatingHexagons"/>
    <dgm:cxn modelId="{A992EC8E-E4F7-487B-877D-6BE2E9709952}" type="presParOf" srcId="{7727E07D-AE06-45C4-86D6-0B7F2A18273C}" destId="{28D18B19-E52E-45FB-940A-E3C03E5BB91F}" srcOrd="4" destOrd="0" presId="urn:microsoft.com/office/officeart/2008/layout/AlternatingHexagons"/>
    <dgm:cxn modelId="{F1B2C8D8-79A6-4AB5-90C5-56E2E87FEEF1}" type="presParOf" srcId="{75810853-664B-4092-802A-7A411279B3E0}" destId="{49D28305-2FC4-440C-9FA0-42D3541FE4EA}" srcOrd="11" destOrd="0" presId="urn:microsoft.com/office/officeart/2008/layout/AlternatingHexagons"/>
    <dgm:cxn modelId="{5D7CC86C-77E8-4B51-9D9D-29592300AD63}" type="presParOf" srcId="{75810853-664B-4092-802A-7A411279B3E0}" destId="{C75B6B96-EEB3-4BFB-9B4B-BE1356740853}" srcOrd="12" destOrd="0" presId="urn:microsoft.com/office/officeart/2008/layout/AlternatingHexagons"/>
    <dgm:cxn modelId="{9FCEEA6D-406F-4660-9253-14CDD54CA527}" type="presParOf" srcId="{C75B6B96-EEB3-4BFB-9B4B-BE1356740853}" destId="{F3B99B68-7C0B-4367-AE77-1425C1FC3CB2}" srcOrd="0" destOrd="0" presId="urn:microsoft.com/office/officeart/2008/layout/AlternatingHexagons"/>
    <dgm:cxn modelId="{9B8EB556-790B-48D4-920D-7F7A22735BCD}" type="presParOf" srcId="{C75B6B96-EEB3-4BFB-9B4B-BE1356740853}" destId="{263E0835-F4E1-4FA5-B027-77186BB2D8E0}" srcOrd="1" destOrd="0" presId="urn:microsoft.com/office/officeart/2008/layout/AlternatingHexagons"/>
    <dgm:cxn modelId="{A190FBEA-B72B-4AA6-AB21-D9C7FB98F720}" type="presParOf" srcId="{C75B6B96-EEB3-4BFB-9B4B-BE1356740853}" destId="{3AB61E6A-D2FE-41ED-A17E-B4EB02DAC4EE}" srcOrd="2" destOrd="0" presId="urn:microsoft.com/office/officeart/2008/layout/AlternatingHexagons"/>
    <dgm:cxn modelId="{5559923C-1CF8-4955-8190-A0EF2EE0932F}" type="presParOf" srcId="{C75B6B96-EEB3-4BFB-9B4B-BE1356740853}" destId="{3A23A5E5-AB53-4279-8F90-11FB695589A0}" srcOrd="3" destOrd="0" presId="urn:microsoft.com/office/officeart/2008/layout/AlternatingHexagons"/>
    <dgm:cxn modelId="{C10D89FE-5EB1-4B90-A161-2C8B1D22792B}" type="presParOf" srcId="{C75B6B96-EEB3-4BFB-9B4B-BE1356740853}" destId="{9647FB70-6920-4FE8-8F8F-E60360810EB8}" srcOrd="4" destOrd="0" presId="urn:microsoft.com/office/officeart/2008/layout/AlternatingHexagons"/>
    <dgm:cxn modelId="{94028198-D74A-4086-81B3-1D1461374C4E}" type="presParOf" srcId="{75810853-664B-4092-802A-7A411279B3E0}" destId="{EB4BC019-85DF-4DA3-B87F-CCF96B7D6D7F}" srcOrd="13" destOrd="0" presId="urn:microsoft.com/office/officeart/2008/layout/AlternatingHexagons"/>
    <dgm:cxn modelId="{697A969B-0B2E-462E-84B6-AD10E0283744}" type="presParOf" srcId="{75810853-664B-4092-802A-7A411279B3E0}" destId="{8B0DDAB8-679D-4152-B826-00F317EAA27C}" srcOrd="14" destOrd="0" presId="urn:microsoft.com/office/officeart/2008/layout/AlternatingHexagons"/>
    <dgm:cxn modelId="{53B6A601-F422-4051-AB13-A2D10F1BFBD4}" type="presParOf" srcId="{8B0DDAB8-679D-4152-B826-00F317EAA27C}" destId="{509152F2-1923-478E-BFE4-C81AB82B4AB3}" srcOrd="0" destOrd="0" presId="urn:microsoft.com/office/officeart/2008/layout/AlternatingHexagons"/>
    <dgm:cxn modelId="{21299EDB-7CAF-4CCE-89A2-A2FFE09025C3}" type="presParOf" srcId="{8B0DDAB8-679D-4152-B826-00F317EAA27C}" destId="{3F4A3980-4D2D-4531-A0C6-1A458C93574C}" srcOrd="1" destOrd="0" presId="urn:microsoft.com/office/officeart/2008/layout/AlternatingHexagons"/>
    <dgm:cxn modelId="{834AEAB5-82CA-47E8-A5D5-2CB01904816F}" type="presParOf" srcId="{8B0DDAB8-679D-4152-B826-00F317EAA27C}" destId="{0BC4041C-69E8-4C3C-BEA9-1F343FB9FD9C}" srcOrd="2" destOrd="0" presId="urn:microsoft.com/office/officeart/2008/layout/AlternatingHexagons"/>
    <dgm:cxn modelId="{3D1D95F2-4538-4E2B-9F80-8F11117DAAE0}" type="presParOf" srcId="{8B0DDAB8-679D-4152-B826-00F317EAA27C}" destId="{27D3EE2A-0ED9-4F39-A228-3036230FBAE0}" srcOrd="3" destOrd="0" presId="urn:microsoft.com/office/officeart/2008/layout/AlternatingHexagons"/>
    <dgm:cxn modelId="{AC2BD0D1-4314-4AD2-92DD-9DF8241D0C8B}" type="presParOf" srcId="{8B0DDAB8-679D-4152-B826-00F317EAA27C}" destId="{C326F2EA-F8E9-4FFF-A481-A02688CA164B}" srcOrd="4" destOrd="0" presId="urn:microsoft.com/office/officeart/2008/layout/AlternatingHexagons"/>
    <dgm:cxn modelId="{679EB62B-A2F9-4322-BD70-F8D9DBA82189}" type="presParOf" srcId="{75810853-664B-4092-802A-7A411279B3E0}" destId="{E6A23D18-80C7-4C74-B296-3DCDC4BF953D}" srcOrd="15" destOrd="0" presId="urn:microsoft.com/office/officeart/2008/layout/AlternatingHexagons"/>
    <dgm:cxn modelId="{A4B6EA1E-BFC8-4972-8E10-7A6691B33A97}" type="presParOf" srcId="{75810853-664B-4092-802A-7A411279B3E0}" destId="{C41B6324-5A56-4B07-9D9B-50A622BC6744}" srcOrd="16" destOrd="0" presId="urn:microsoft.com/office/officeart/2008/layout/AlternatingHexagons"/>
    <dgm:cxn modelId="{5709610F-4FE1-46F9-AE33-084F31C226C8}" type="presParOf" srcId="{C41B6324-5A56-4B07-9D9B-50A622BC6744}" destId="{7B37912E-12B4-47F7-9F04-6286D91A919A}" srcOrd="0" destOrd="0" presId="urn:microsoft.com/office/officeart/2008/layout/AlternatingHexagons"/>
    <dgm:cxn modelId="{7178ED7E-4846-4B5C-B19B-D215093D841C}" type="presParOf" srcId="{C41B6324-5A56-4B07-9D9B-50A622BC6744}" destId="{ABC3FB3A-44DD-4DEF-9723-FAD9FF7FC6E8}" srcOrd="1" destOrd="0" presId="urn:microsoft.com/office/officeart/2008/layout/AlternatingHexagons"/>
    <dgm:cxn modelId="{CD52C7C0-943C-4F82-BDE2-D37B27515E6A}" type="presParOf" srcId="{C41B6324-5A56-4B07-9D9B-50A622BC6744}" destId="{C897E4CF-41BD-41FE-964D-FB5FA63E2BCF}" srcOrd="2" destOrd="0" presId="urn:microsoft.com/office/officeart/2008/layout/AlternatingHexagons"/>
    <dgm:cxn modelId="{1E076695-87D1-451A-9FD6-89C5C9783CBE}" type="presParOf" srcId="{C41B6324-5A56-4B07-9D9B-50A622BC6744}" destId="{6BAE2911-BACE-47F5-BD1B-880BBB35308E}" srcOrd="3" destOrd="0" presId="urn:microsoft.com/office/officeart/2008/layout/AlternatingHexagons"/>
    <dgm:cxn modelId="{3CAF42DE-68B4-41E4-B069-1755A58AE34E}" type="presParOf" srcId="{C41B6324-5A56-4B07-9D9B-50A622BC6744}" destId="{A446B0F4-C394-4BEC-9F0B-0523B6704F1B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2CB6B-1C81-4A18-A437-92D5DB9C46CD}">
      <dsp:nvSpPr>
        <dsp:cNvPr id="0" name=""/>
        <dsp:cNvSpPr/>
      </dsp:nvSpPr>
      <dsp:spPr>
        <a:xfrm rot="5400000">
          <a:off x="1095081" y="37470"/>
          <a:ext cx="554218" cy="48217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000" kern="1200" dirty="0" smtClean="0">
              <a:latin typeface="黑体" pitchFamily="49" charset="-122"/>
              <a:ea typeface="黑体" pitchFamily="49" charset="-122"/>
            </a:rPr>
            <a:t>生活半径</a:t>
          </a:r>
          <a:endParaRPr lang="zh-CN" altLang="en-US" sz="1000" kern="1200" dirty="0">
            <a:latin typeface="黑体" pitchFamily="49" charset="-122"/>
            <a:ea typeface="黑体" pitchFamily="49" charset="-122"/>
          </a:endParaRPr>
        </a:p>
      </dsp:txBody>
      <dsp:txXfrm rot="-5400000">
        <a:off x="1206243" y="87812"/>
        <a:ext cx="331894" cy="381486"/>
      </dsp:txXfrm>
    </dsp:sp>
    <dsp:sp modelId="{0DD966B6-CA4D-4F62-9F52-5AAC80BCD793}">
      <dsp:nvSpPr>
        <dsp:cNvPr id="0" name=""/>
        <dsp:cNvSpPr/>
      </dsp:nvSpPr>
      <dsp:spPr>
        <a:xfrm>
          <a:off x="1627907" y="112290"/>
          <a:ext cx="618508" cy="332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EB5AB4-1CCE-46A8-8E5B-1D0BBDB0CA91}">
      <dsp:nvSpPr>
        <dsp:cNvPr id="0" name=""/>
        <dsp:cNvSpPr/>
      </dsp:nvSpPr>
      <dsp:spPr>
        <a:xfrm rot="5400000">
          <a:off x="574337" y="37470"/>
          <a:ext cx="554218" cy="48217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262633"/>
            <a:satOff val="1582"/>
            <a:lumOff val="12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kern="1200" dirty="0" smtClean="0">
              <a:latin typeface="黑体" pitchFamily="49" charset="-122"/>
              <a:ea typeface="黑体" pitchFamily="49" charset="-122"/>
            </a:rPr>
            <a:t>快</a:t>
          </a:r>
          <a:r>
            <a:rPr lang="en-US" altLang="zh-CN" sz="1200" kern="1200" dirty="0" smtClean="0">
              <a:latin typeface="黑体" pitchFamily="49" charset="-122"/>
              <a:ea typeface="黑体" pitchFamily="49" charset="-122"/>
            </a:rPr>
            <a:t>E</a:t>
          </a:r>
          <a:r>
            <a:rPr lang="zh-CN" altLang="en-US" sz="1200" kern="1200" dirty="0" smtClean="0">
              <a:latin typeface="黑体" pitchFamily="49" charset="-122"/>
              <a:ea typeface="黑体" pitchFamily="49" charset="-122"/>
            </a:rPr>
            <a:t>点</a:t>
          </a:r>
          <a:endParaRPr lang="zh-CN" altLang="en-US" sz="1200" kern="1200" dirty="0">
            <a:latin typeface="黑体" pitchFamily="49" charset="-122"/>
            <a:ea typeface="黑体" pitchFamily="49" charset="-122"/>
          </a:endParaRPr>
        </a:p>
      </dsp:txBody>
      <dsp:txXfrm rot="-5400000">
        <a:off x="685499" y="87812"/>
        <a:ext cx="331894" cy="381486"/>
      </dsp:txXfrm>
    </dsp:sp>
    <dsp:sp modelId="{32DFD2E5-614E-4DA2-9726-17F721F1C519}">
      <dsp:nvSpPr>
        <dsp:cNvPr id="0" name=""/>
        <dsp:cNvSpPr/>
      </dsp:nvSpPr>
      <dsp:spPr>
        <a:xfrm rot="5400000">
          <a:off x="833711" y="507891"/>
          <a:ext cx="554218" cy="48217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525267"/>
            <a:satOff val="3165"/>
            <a:lumOff val="25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000" kern="1200" dirty="0" smtClean="0">
              <a:latin typeface="黑体" pitchFamily="49" charset="-122"/>
              <a:ea typeface="黑体" pitchFamily="49" charset="-122"/>
            </a:rPr>
            <a:t>京东到家</a:t>
          </a:r>
          <a:endParaRPr lang="zh-CN" altLang="en-US" sz="1000" kern="1200" dirty="0">
            <a:latin typeface="黑体" pitchFamily="49" charset="-122"/>
            <a:ea typeface="黑体" pitchFamily="49" charset="-122"/>
          </a:endParaRPr>
        </a:p>
      </dsp:txBody>
      <dsp:txXfrm rot="-5400000">
        <a:off x="944873" y="558233"/>
        <a:ext cx="331894" cy="381486"/>
      </dsp:txXfrm>
    </dsp:sp>
    <dsp:sp modelId="{AE813878-15AD-45B4-9771-3538E6AD6B61}">
      <dsp:nvSpPr>
        <dsp:cNvPr id="0" name=""/>
        <dsp:cNvSpPr/>
      </dsp:nvSpPr>
      <dsp:spPr>
        <a:xfrm>
          <a:off x="251227" y="582711"/>
          <a:ext cx="598556" cy="332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DF147D-596C-4425-A5A5-EF6ECE87B498}">
      <dsp:nvSpPr>
        <dsp:cNvPr id="0" name=""/>
        <dsp:cNvSpPr/>
      </dsp:nvSpPr>
      <dsp:spPr>
        <a:xfrm rot="5400000">
          <a:off x="1354456" y="507891"/>
          <a:ext cx="554218" cy="48217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787901"/>
            <a:satOff val="4747"/>
            <a:lumOff val="3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500" kern="1200">
            <a:latin typeface="黑体" pitchFamily="49" charset="-122"/>
            <a:ea typeface="黑体" pitchFamily="49" charset="-122"/>
          </a:endParaRPr>
        </a:p>
      </dsp:txBody>
      <dsp:txXfrm rot="-5400000">
        <a:off x="1465618" y="558233"/>
        <a:ext cx="331894" cy="381486"/>
      </dsp:txXfrm>
    </dsp:sp>
    <dsp:sp modelId="{0C908E60-B013-49CF-A148-EF2FBC297F36}">
      <dsp:nvSpPr>
        <dsp:cNvPr id="0" name=""/>
        <dsp:cNvSpPr/>
      </dsp:nvSpPr>
      <dsp:spPr>
        <a:xfrm rot="5400000">
          <a:off x="1095081" y="978312"/>
          <a:ext cx="554218" cy="48217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1050534"/>
            <a:satOff val="6329"/>
            <a:lumOff val="5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kern="1200" dirty="0" smtClean="0">
              <a:latin typeface="黑体" pitchFamily="49" charset="-122"/>
              <a:ea typeface="黑体" pitchFamily="49" charset="-122"/>
            </a:rPr>
            <a:t>E</a:t>
          </a:r>
          <a:r>
            <a:rPr lang="zh-CN" altLang="en-US" sz="1000" kern="1200" dirty="0" smtClean="0">
              <a:latin typeface="黑体" pitchFamily="49" charset="-122"/>
              <a:ea typeface="黑体" pitchFamily="49" charset="-122"/>
            </a:rPr>
            <a:t>洗车</a:t>
          </a:r>
          <a:endParaRPr lang="zh-CN" altLang="en-US" sz="1000" kern="1200" dirty="0">
            <a:latin typeface="黑体" pitchFamily="49" charset="-122"/>
            <a:ea typeface="黑体" pitchFamily="49" charset="-122"/>
          </a:endParaRPr>
        </a:p>
      </dsp:txBody>
      <dsp:txXfrm rot="-5400000">
        <a:off x="1206243" y="1028654"/>
        <a:ext cx="331894" cy="381486"/>
      </dsp:txXfrm>
    </dsp:sp>
    <dsp:sp modelId="{58A75EBF-B5FB-4E94-87B5-8E47B683E7D0}">
      <dsp:nvSpPr>
        <dsp:cNvPr id="0" name=""/>
        <dsp:cNvSpPr/>
      </dsp:nvSpPr>
      <dsp:spPr>
        <a:xfrm>
          <a:off x="1627907" y="1053132"/>
          <a:ext cx="618508" cy="332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504E11-51BF-4AE1-A2B5-EC409CB87503}">
      <dsp:nvSpPr>
        <dsp:cNvPr id="0" name=""/>
        <dsp:cNvSpPr/>
      </dsp:nvSpPr>
      <dsp:spPr>
        <a:xfrm rot="5400000">
          <a:off x="574337" y="978312"/>
          <a:ext cx="554218" cy="48217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1313168"/>
            <a:satOff val="7911"/>
            <a:lumOff val="63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500" kern="1200">
            <a:latin typeface="黑体" pitchFamily="49" charset="-122"/>
            <a:ea typeface="黑体" pitchFamily="49" charset="-122"/>
          </a:endParaRPr>
        </a:p>
      </dsp:txBody>
      <dsp:txXfrm rot="-5400000">
        <a:off x="685499" y="1028654"/>
        <a:ext cx="331894" cy="381486"/>
      </dsp:txXfrm>
    </dsp:sp>
    <dsp:sp modelId="{CC4994D2-E9B1-4042-9B64-BE509090F23D}">
      <dsp:nvSpPr>
        <dsp:cNvPr id="0" name=""/>
        <dsp:cNvSpPr/>
      </dsp:nvSpPr>
      <dsp:spPr>
        <a:xfrm rot="5400000">
          <a:off x="833711" y="1448733"/>
          <a:ext cx="554218" cy="48217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1575801"/>
            <a:satOff val="9494"/>
            <a:lumOff val="7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000" kern="1200" dirty="0" smtClean="0">
              <a:latin typeface="黑体" pitchFamily="49" charset="-122"/>
              <a:ea typeface="黑体" pitchFamily="49" charset="-122"/>
            </a:rPr>
            <a:t>驿站</a:t>
          </a:r>
          <a:endParaRPr lang="zh-CN" altLang="en-US" sz="1000" kern="1200" dirty="0">
            <a:latin typeface="黑体" pitchFamily="49" charset="-122"/>
            <a:ea typeface="黑体" pitchFamily="49" charset="-122"/>
          </a:endParaRPr>
        </a:p>
      </dsp:txBody>
      <dsp:txXfrm rot="-5400000">
        <a:off x="944873" y="1499075"/>
        <a:ext cx="331894" cy="381486"/>
      </dsp:txXfrm>
    </dsp:sp>
    <dsp:sp modelId="{DED8D299-0B8B-404E-B48A-AFD2FD111826}">
      <dsp:nvSpPr>
        <dsp:cNvPr id="0" name=""/>
        <dsp:cNvSpPr/>
      </dsp:nvSpPr>
      <dsp:spPr>
        <a:xfrm>
          <a:off x="251227" y="1523553"/>
          <a:ext cx="598556" cy="332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9ACD1-4C6D-43E0-88A1-93D36AF1FA22}">
      <dsp:nvSpPr>
        <dsp:cNvPr id="0" name=""/>
        <dsp:cNvSpPr/>
      </dsp:nvSpPr>
      <dsp:spPr>
        <a:xfrm rot="5400000">
          <a:off x="1354456" y="1448733"/>
          <a:ext cx="554218" cy="48217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1838435"/>
            <a:satOff val="11076"/>
            <a:lumOff val="8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kern="1200" dirty="0" smtClean="0">
              <a:latin typeface="黑体" pitchFamily="49" charset="-122"/>
              <a:ea typeface="黑体" pitchFamily="49" charset="-122"/>
            </a:rPr>
            <a:t>外卖</a:t>
          </a:r>
          <a:endParaRPr lang="zh-CN" altLang="en-US" sz="1200" kern="1200" dirty="0">
            <a:latin typeface="黑体" pitchFamily="49" charset="-122"/>
            <a:ea typeface="黑体" pitchFamily="49" charset="-122"/>
          </a:endParaRPr>
        </a:p>
      </dsp:txBody>
      <dsp:txXfrm rot="-5400000">
        <a:off x="1465618" y="1499075"/>
        <a:ext cx="331894" cy="381486"/>
      </dsp:txXfrm>
    </dsp:sp>
    <dsp:sp modelId="{06722FCA-5049-4A45-B3E9-1DFE0756208D}">
      <dsp:nvSpPr>
        <dsp:cNvPr id="0" name=""/>
        <dsp:cNvSpPr/>
      </dsp:nvSpPr>
      <dsp:spPr>
        <a:xfrm rot="5400000">
          <a:off x="1095081" y="1919154"/>
          <a:ext cx="554218" cy="48217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2101068"/>
            <a:satOff val="12658"/>
            <a:lumOff val="10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000" kern="1200" smtClean="0">
              <a:latin typeface="黑体" pitchFamily="49" charset="-122"/>
              <a:ea typeface="黑体" pitchFamily="49" charset="-122"/>
            </a:rPr>
            <a:t>小麦公社</a:t>
          </a:r>
          <a:endParaRPr lang="zh-CN" altLang="en-US" sz="1000" kern="1200" dirty="0">
            <a:latin typeface="黑体" pitchFamily="49" charset="-122"/>
            <a:ea typeface="黑体" pitchFamily="49" charset="-122"/>
          </a:endParaRPr>
        </a:p>
      </dsp:txBody>
      <dsp:txXfrm rot="-5400000">
        <a:off x="1206243" y="1969496"/>
        <a:ext cx="331894" cy="381486"/>
      </dsp:txXfrm>
    </dsp:sp>
    <dsp:sp modelId="{DBA3BCF6-159A-4BDD-9304-2447F0C58974}">
      <dsp:nvSpPr>
        <dsp:cNvPr id="0" name=""/>
        <dsp:cNvSpPr/>
      </dsp:nvSpPr>
      <dsp:spPr>
        <a:xfrm>
          <a:off x="1627907" y="1993974"/>
          <a:ext cx="618508" cy="332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9DFECB-2BA8-48D9-A5FE-E944BADED6C4}">
      <dsp:nvSpPr>
        <dsp:cNvPr id="0" name=""/>
        <dsp:cNvSpPr/>
      </dsp:nvSpPr>
      <dsp:spPr>
        <a:xfrm rot="5400000">
          <a:off x="574337" y="1919154"/>
          <a:ext cx="554218" cy="48217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2363702"/>
            <a:satOff val="14241"/>
            <a:lumOff val="114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500" kern="1200">
            <a:latin typeface="黑体" pitchFamily="49" charset="-122"/>
            <a:ea typeface="黑体" pitchFamily="49" charset="-122"/>
          </a:endParaRPr>
        </a:p>
      </dsp:txBody>
      <dsp:txXfrm rot="-5400000">
        <a:off x="685499" y="1969496"/>
        <a:ext cx="331894" cy="381486"/>
      </dsp:txXfrm>
    </dsp:sp>
    <dsp:sp modelId="{465FEAD4-0736-41F4-82CD-DE9412A19535}">
      <dsp:nvSpPr>
        <dsp:cNvPr id="0" name=""/>
        <dsp:cNvSpPr/>
      </dsp:nvSpPr>
      <dsp:spPr>
        <a:xfrm rot="5400000">
          <a:off x="833711" y="2389575"/>
          <a:ext cx="554218" cy="48217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2626335"/>
            <a:satOff val="15823"/>
            <a:lumOff val="126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000" kern="1200" dirty="0" smtClean="0">
              <a:latin typeface="黑体" pitchFamily="49" charset="-122"/>
              <a:ea typeface="黑体" pitchFamily="49" charset="-122"/>
            </a:rPr>
            <a:t>爱鲜蜂</a:t>
          </a:r>
          <a:endParaRPr lang="zh-CN" altLang="en-US" sz="1000" kern="1200" dirty="0">
            <a:latin typeface="黑体" pitchFamily="49" charset="-122"/>
            <a:ea typeface="黑体" pitchFamily="49" charset="-122"/>
          </a:endParaRPr>
        </a:p>
      </dsp:txBody>
      <dsp:txXfrm rot="-5400000">
        <a:off x="944873" y="2439917"/>
        <a:ext cx="331894" cy="381486"/>
      </dsp:txXfrm>
    </dsp:sp>
    <dsp:sp modelId="{EA460F29-EC8B-4150-9D2C-4D1BE18B1DEB}">
      <dsp:nvSpPr>
        <dsp:cNvPr id="0" name=""/>
        <dsp:cNvSpPr/>
      </dsp:nvSpPr>
      <dsp:spPr>
        <a:xfrm>
          <a:off x="251227" y="2464395"/>
          <a:ext cx="598556" cy="332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D18B19-E52E-45FB-940A-E3C03E5BB91F}">
      <dsp:nvSpPr>
        <dsp:cNvPr id="0" name=""/>
        <dsp:cNvSpPr/>
      </dsp:nvSpPr>
      <dsp:spPr>
        <a:xfrm rot="5400000">
          <a:off x="1354456" y="2389575"/>
          <a:ext cx="554218" cy="48217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2888969"/>
            <a:satOff val="17405"/>
            <a:lumOff val="13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kern="1200" dirty="0" smtClean="0">
              <a:latin typeface="黑体" pitchFamily="49" charset="-122"/>
              <a:ea typeface="黑体" pitchFamily="49" charset="-122"/>
            </a:rPr>
            <a:t>京东到家</a:t>
          </a:r>
          <a:endParaRPr lang="zh-CN" altLang="en-US" sz="1200" kern="1200" dirty="0">
            <a:latin typeface="黑体" pitchFamily="49" charset="-122"/>
            <a:ea typeface="黑体" pitchFamily="49" charset="-122"/>
          </a:endParaRPr>
        </a:p>
      </dsp:txBody>
      <dsp:txXfrm rot="-5400000">
        <a:off x="1465618" y="2439917"/>
        <a:ext cx="331894" cy="381486"/>
      </dsp:txXfrm>
    </dsp:sp>
    <dsp:sp modelId="{F3B99B68-7C0B-4367-AE77-1425C1FC3CB2}">
      <dsp:nvSpPr>
        <dsp:cNvPr id="0" name=""/>
        <dsp:cNvSpPr/>
      </dsp:nvSpPr>
      <dsp:spPr>
        <a:xfrm rot="5400000">
          <a:off x="1095081" y="2859996"/>
          <a:ext cx="554218" cy="48217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3151602"/>
            <a:satOff val="18988"/>
            <a:lumOff val="152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kern="1200" dirty="0" smtClean="0">
              <a:latin typeface="黑体" pitchFamily="49" charset="-122"/>
              <a:ea typeface="黑体" pitchFamily="49" charset="-122"/>
            </a:rPr>
            <a:t>E</a:t>
          </a:r>
          <a:r>
            <a:rPr lang="zh-CN" altLang="en-US" sz="1000" kern="1200" dirty="0" smtClean="0">
              <a:latin typeface="黑体" pitchFamily="49" charset="-122"/>
              <a:ea typeface="黑体" pitchFamily="49" charset="-122"/>
            </a:rPr>
            <a:t>袋洗</a:t>
          </a:r>
          <a:endParaRPr lang="zh-CN" altLang="en-US" sz="1000" kern="1200" dirty="0">
            <a:latin typeface="黑体" pitchFamily="49" charset="-122"/>
            <a:ea typeface="黑体" pitchFamily="49" charset="-122"/>
          </a:endParaRPr>
        </a:p>
      </dsp:txBody>
      <dsp:txXfrm rot="-5400000">
        <a:off x="1206243" y="2910338"/>
        <a:ext cx="331894" cy="381486"/>
      </dsp:txXfrm>
    </dsp:sp>
    <dsp:sp modelId="{263E0835-F4E1-4FA5-B027-77186BB2D8E0}">
      <dsp:nvSpPr>
        <dsp:cNvPr id="0" name=""/>
        <dsp:cNvSpPr/>
      </dsp:nvSpPr>
      <dsp:spPr>
        <a:xfrm>
          <a:off x="1627907" y="2934816"/>
          <a:ext cx="618508" cy="332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47FB70-6920-4FE8-8F8F-E60360810EB8}">
      <dsp:nvSpPr>
        <dsp:cNvPr id="0" name=""/>
        <dsp:cNvSpPr/>
      </dsp:nvSpPr>
      <dsp:spPr>
        <a:xfrm rot="5400000">
          <a:off x="574337" y="2859996"/>
          <a:ext cx="554218" cy="48217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3414236"/>
            <a:satOff val="20570"/>
            <a:lumOff val="16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700" kern="1200"/>
        </a:p>
      </dsp:txBody>
      <dsp:txXfrm rot="-5400000">
        <a:off x="685499" y="2910338"/>
        <a:ext cx="331894" cy="381486"/>
      </dsp:txXfrm>
    </dsp:sp>
    <dsp:sp modelId="{509152F2-1923-478E-BFE4-C81AB82B4AB3}">
      <dsp:nvSpPr>
        <dsp:cNvPr id="0" name=""/>
        <dsp:cNvSpPr/>
      </dsp:nvSpPr>
      <dsp:spPr>
        <a:xfrm rot="5400000">
          <a:off x="833711" y="3330417"/>
          <a:ext cx="554218" cy="48217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3676869"/>
            <a:satOff val="22152"/>
            <a:lumOff val="17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000" kern="1200" dirty="0" smtClean="0">
              <a:latin typeface="黑体" pitchFamily="49" charset="-122"/>
              <a:ea typeface="黑体" pitchFamily="49" charset="-122"/>
            </a:rPr>
            <a:t>美菜网</a:t>
          </a:r>
          <a:endParaRPr lang="zh-CN" altLang="en-US" sz="1000" kern="1200" dirty="0">
            <a:latin typeface="黑体" pitchFamily="49" charset="-122"/>
            <a:ea typeface="黑体" pitchFamily="49" charset="-122"/>
          </a:endParaRPr>
        </a:p>
      </dsp:txBody>
      <dsp:txXfrm rot="-5400000">
        <a:off x="944873" y="3380759"/>
        <a:ext cx="331894" cy="381486"/>
      </dsp:txXfrm>
    </dsp:sp>
    <dsp:sp modelId="{3F4A3980-4D2D-4531-A0C6-1A458C93574C}">
      <dsp:nvSpPr>
        <dsp:cNvPr id="0" name=""/>
        <dsp:cNvSpPr/>
      </dsp:nvSpPr>
      <dsp:spPr>
        <a:xfrm>
          <a:off x="251227" y="3405237"/>
          <a:ext cx="598556" cy="332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26F2EA-F8E9-4FFF-A481-A02688CA164B}">
      <dsp:nvSpPr>
        <dsp:cNvPr id="0" name=""/>
        <dsp:cNvSpPr/>
      </dsp:nvSpPr>
      <dsp:spPr>
        <a:xfrm rot="5400000">
          <a:off x="1354456" y="3330417"/>
          <a:ext cx="554218" cy="48217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3939503"/>
            <a:satOff val="23734"/>
            <a:lumOff val="19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700" kern="1200"/>
        </a:p>
      </dsp:txBody>
      <dsp:txXfrm rot="-5400000">
        <a:off x="1465618" y="3380759"/>
        <a:ext cx="331894" cy="381486"/>
      </dsp:txXfrm>
    </dsp:sp>
    <dsp:sp modelId="{7B37912E-12B4-47F7-9F04-6286D91A919A}">
      <dsp:nvSpPr>
        <dsp:cNvPr id="0" name=""/>
        <dsp:cNvSpPr/>
      </dsp:nvSpPr>
      <dsp:spPr>
        <a:xfrm rot="5400000">
          <a:off x="1095081" y="3800838"/>
          <a:ext cx="554218" cy="48217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4202136"/>
            <a:satOff val="25317"/>
            <a:lumOff val="20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000" kern="1200" dirty="0" smtClean="0">
              <a:latin typeface="黑体" pitchFamily="49" charset="-122"/>
              <a:ea typeface="黑体" pitchFamily="49" charset="-122"/>
            </a:rPr>
            <a:t>滴滴打车</a:t>
          </a:r>
          <a:endParaRPr lang="zh-CN" altLang="en-US" sz="1000" kern="1200" dirty="0">
            <a:latin typeface="黑体" pitchFamily="49" charset="-122"/>
            <a:ea typeface="黑体" pitchFamily="49" charset="-122"/>
          </a:endParaRPr>
        </a:p>
      </dsp:txBody>
      <dsp:txXfrm rot="-5400000">
        <a:off x="1206243" y="3851180"/>
        <a:ext cx="331894" cy="381486"/>
      </dsp:txXfrm>
    </dsp:sp>
    <dsp:sp modelId="{ABC3FB3A-44DD-4DEF-9723-FAD9FF7FC6E8}">
      <dsp:nvSpPr>
        <dsp:cNvPr id="0" name=""/>
        <dsp:cNvSpPr/>
      </dsp:nvSpPr>
      <dsp:spPr>
        <a:xfrm>
          <a:off x="1627907" y="3875658"/>
          <a:ext cx="618508" cy="332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6B0F4-C394-4BEC-9F0B-0523B6704F1B}">
      <dsp:nvSpPr>
        <dsp:cNvPr id="0" name=""/>
        <dsp:cNvSpPr/>
      </dsp:nvSpPr>
      <dsp:spPr>
        <a:xfrm rot="5400000">
          <a:off x="574337" y="3800838"/>
          <a:ext cx="554218" cy="48217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700" kern="1200"/>
        </a:p>
      </dsp:txBody>
      <dsp:txXfrm rot="-5400000">
        <a:off x="685499" y="3851180"/>
        <a:ext cx="331894" cy="3814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DDB50-BC57-4913-BA8F-87C3396A35B0}" type="datetimeFigureOut">
              <a:rPr lang="zh-CN" altLang="en-US" smtClean="0"/>
              <a:t>2015/12/16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6F1F62-958D-421F-91C7-99A8E1527B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102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得</a:t>
            </a:r>
            <a:r>
              <a:rPr lang="zh-CN" altLang="en-US" sz="1200" b="1" dirty="0" smtClean="0">
                <a:ln w="10541" cmpd="sng">
                  <a:noFill/>
                  <a:prstDash val="solid"/>
                </a:ln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末端</a:t>
            </a:r>
            <a:r>
              <a:rPr lang="zh-CN" altLang="en-US" sz="1200" b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者得天下</a:t>
            </a:r>
            <a:endParaRPr lang="en-US" altLang="zh-CN" sz="800" dirty="0" smtClean="0">
              <a:ln w="10541" cmpd="sng">
                <a:noFill/>
                <a:prstDash val="solid"/>
              </a:ln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F1F62-958D-421F-91C7-99A8E1527B1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0854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C84A-AB83-4CB8-913C-4400D92F090D}" type="datetime8">
              <a:rPr lang="en-US" altLang="zh-CN" smtClean="0"/>
              <a:t>12/16/2015 3:57 PM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当当网</a:t>
            </a:r>
            <a:r>
              <a:rPr lang="en-US" altLang="zh-CN" smtClean="0"/>
              <a:t>2014</a:t>
            </a:r>
            <a:r>
              <a:rPr lang="zh-CN" altLang="en-US" smtClean="0"/>
              <a:t>秋季供应商大会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FD0E-C2DE-491B-A277-9AD5095C48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579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F51CF-425F-46FF-8905-CEF72EBDA7FE}" type="datetime8">
              <a:rPr lang="en-US" altLang="zh-CN" smtClean="0"/>
              <a:t>12/16/2015 3:57 PM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当当网</a:t>
            </a:r>
            <a:r>
              <a:rPr lang="en-US" altLang="zh-CN" smtClean="0"/>
              <a:t>2014</a:t>
            </a:r>
            <a:r>
              <a:rPr lang="zh-CN" altLang="en-US" smtClean="0"/>
              <a:t>秋季供应商大会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FD0E-C2DE-491B-A277-9AD5095C48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8816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-1" y="0"/>
            <a:ext cx="3707905" cy="51435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100"/>
          </a:p>
        </p:txBody>
      </p:sp>
    </p:spTree>
    <p:extLst>
      <p:ext uri="{BB962C8B-B14F-4D97-AF65-F5344CB8AC3E}">
        <p14:creationId xmlns:p14="http://schemas.microsoft.com/office/powerpoint/2010/main" val="2410948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08D5A-AF18-4830-A0A2-4CAB070EABC4}" type="datetime8">
              <a:rPr lang="en-US" altLang="zh-CN" smtClean="0"/>
              <a:t>12/16/2015 3:57 PM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 smtClean="0"/>
              <a:t>当当网</a:t>
            </a:r>
            <a:r>
              <a:rPr lang="en-US" altLang="zh-CN" smtClean="0"/>
              <a:t>2014</a:t>
            </a:r>
            <a:r>
              <a:rPr lang="zh-CN" altLang="en-US" smtClean="0"/>
              <a:t>秋季供应商大会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5FD0E-C2DE-491B-A277-9AD5095C48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2013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6996369" y="148897"/>
            <a:ext cx="2027994" cy="954666"/>
            <a:chOff x="2214546" y="357170"/>
            <a:chExt cx="4786347" cy="2214578"/>
          </a:xfrm>
        </p:grpSpPr>
        <p:pic>
          <p:nvPicPr>
            <p:cNvPr id="6" name="图片 5" descr="ts.jpg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</a:blip>
            <a:stretch>
              <a:fillRect/>
            </a:stretch>
          </p:blipFill>
          <p:spPr>
            <a:xfrm>
              <a:off x="2214547" y="357170"/>
              <a:ext cx="1500198" cy="1143008"/>
            </a:xfrm>
            <a:prstGeom prst="rect">
              <a:avLst/>
            </a:prstGeom>
          </p:spPr>
        </p:pic>
        <p:pic>
          <p:nvPicPr>
            <p:cNvPr id="7" name="图片 6" descr="0 (173).jpg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</a:blip>
            <a:stretch>
              <a:fillRect/>
            </a:stretch>
          </p:blipFill>
          <p:spPr>
            <a:xfrm>
              <a:off x="3714745" y="357170"/>
              <a:ext cx="1714511" cy="1143008"/>
            </a:xfrm>
            <a:prstGeom prst="rect">
              <a:avLst/>
            </a:prstGeom>
          </p:spPr>
        </p:pic>
        <p:pic>
          <p:nvPicPr>
            <p:cNvPr id="8" name="图片 7" descr="0 (180).jpg"/>
            <p:cNvPicPr>
              <a:picLocks noChangeAspect="1"/>
            </p:cNvPicPr>
            <p:nvPr/>
          </p:nvPicPr>
          <p:blipFill>
            <a:blip r:embed="rId5" cstate="print">
              <a:lum bright="70000" contrast="-70000"/>
            </a:blip>
            <a:stretch>
              <a:fillRect/>
            </a:stretch>
          </p:blipFill>
          <p:spPr>
            <a:xfrm>
              <a:off x="5429257" y="357170"/>
              <a:ext cx="1571636" cy="1143008"/>
            </a:xfrm>
            <a:prstGeom prst="rect">
              <a:avLst/>
            </a:prstGeom>
          </p:spPr>
        </p:pic>
        <p:pic>
          <p:nvPicPr>
            <p:cNvPr id="10" name="图片 9" descr="DSC04776.JPG"/>
            <p:cNvPicPr>
              <a:picLocks noChangeAspect="1"/>
            </p:cNvPicPr>
            <p:nvPr/>
          </p:nvPicPr>
          <p:blipFill>
            <a:blip r:embed="rId6" cstate="print">
              <a:lum bright="70000" contrast="-70000"/>
            </a:blip>
            <a:stretch>
              <a:fillRect/>
            </a:stretch>
          </p:blipFill>
          <p:spPr>
            <a:xfrm>
              <a:off x="3857620" y="1500178"/>
              <a:ext cx="1571636" cy="1071570"/>
            </a:xfrm>
            <a:prstGeom prst="rect">
              <a:avLst/>
            </a:prstGeom>
          </p:spPr>
        </p:pic>
        <p:pic>
          <p:nvPicPr>
            <p:cNvPr id="11" name="图片 10" descr="DSC_6948.JPG"/>
            <p:cNvPicPr>
              <a:picLocks noChangeAspect="1"/>
            </p:cNvPicPr>
            <p:nvPr/>
          </p:nvPicPr>
          <p:blipFill>
            <a:blip r:embed="rId7" cstate="print">
              <a:lum bright="70000" contrast="-70000"/>
            </a:blip>
            <a:stretch>
              <a:fillRect/>
            </a:stretch>
          </p:blipFill>
          <p:spPr>
            <a:xfrm>
              <a:off x="2214546" y="1500178"/>
              <a:ext cx="1643074" cy="1071570"/>
            </a:xfrm>
            <a:prstGeom prst="rect">
              <a:avLst/>
            </a:prstGeom>
          </p:spPr>
        </p:pic>
        <p:pic>
          <p:nvPicPr>
            <p:cNvPr id="12" name="图片 11" descr="IMG_6107.jpg"/>
            <p:cNvPicPr>
              <a:picLocks noChangeAspect="1"/>
            </p:cNvPicPr>
            <p:nvPr/>
          </p:nvPicPr>
          <p:blipFill>
            <a:blip r:embed="rId8" cstate="print">
              <a:lum bright="70000" contrast="-70000"/>
            </a:blip>
            <a:stretch>
              <a:fillRect/>
            </a:stretch>
          </p:blipFill>
          <p:spPr>
            <a:xfrm>
              <a:off x="5429256" y="1500178"/>
              <a:ext cx="1571636" cy="1071570"/>
            </a:xfrm>
            <a:prstGeom prst="rect">
              <a:avLst/>
            </a:prstGeom>
          </p:spPr>
        </p:pic>
      </p:grpSp>
      <p:sp>
        <p:nvSpPr>
          <p:cNvPr id="13" name="矩形 12"/>
          <p:cNvSpPr/>
          <p:nvPr/>
        </p:nvSpPr>
        <p:spPr>
          <a:xfrm>
            <a:off x="1" y="1950334"/>
            <a:ext cx="7164288" cy="191756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100"/>
          </a:p>
        </p:txBody>
      </p:sp>
      <p:sp>
        <p:nvSpPr>
          <p:cNvPr id="14" name="矩形 13"/>
          <p:cNvSpPr/>
          <p:nvPr/>
        </p:nvSpPr>
        <p:spPr>
          <a:xfrm>
            <a:off x="179512" y="1949445"/>
            <a:ext cx="6120680" cy="193899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6000" b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“</a:t>
            </a:r>
            <a:r>
              <a:rPr lang="zh-CN" altLang="en-US" sz="6000" b="1" dirty="0" smtClean="0">
                <a:ln w="10541" cmpd="sng">
                  <a:noFill/>
                  <a:prstDash val="solid"/>
                </a:ln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便利</a:t>
            </a:r>
            <a:r>
              <a:rPr lang="zh-CN" altLang="en-US" sz="6000" b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”的末端</a:t>
            </a:r>
            <a:endParaRPr lang="en-US" altLang="zh-CN" sz="6000" b="1" dirty="0" smtClean="0">
              <a:ln w="10541" cmpd="sng">
                <a:noFill/>
                <a:prstDash val="solid"/>
              </a:ln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6000" b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才是王道</a:t>
            </a:r>
            <a:endParaRPr lang="en-US" altLang="zh-CN" sz="3600" dirty="0" smtClean="0">
              <a:ln w="10541" cmpd="sng">
                <a:noFill/>
                <a:prstDash val="solid"/>
              </a:ln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07504" y="1059582"/>
            <a:ext cx="2987824" cy="83490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600" b="1" dirty="0"/>
              <a:t>E-Commerce</a:t>
            </a:r>
            <a:endParaRPr lang="en-US" altLang="zh-CN" sz="3600" b="1" dirty="0" smtClean="0">
              <a:ln w="10541" cmpd="sng">
                <a:noFill/>
                <a:prstDash val="solid"/>
              </a:ln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By </a:t>
            </a:r>
            <a:r>
              <a:rPr lang="zh-CN" altLang="en-US" dirty="0" smtClean="0"/>
              <a:t>李武昌  </a:t>
            </a:r>
            <a:r>
              <a:rPr lang="en-US" altLang="zh-CN" dirty="0" smtClean="0"/>
              <a:t>2015.12    </a:t>
            </a:r>
            <a:r>
              <a:rPr lang="zh-CN" altLang="en-US" dirty="0" smtClean="0"/>
              <a:t>当当网物流负责人</a:t>
            </a:r>
            <a:endParaRPr lang="zh-CN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90" y="1950334"/>
            <a:ext cx="1979712" cy="1917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1068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7976" y="1512232"/>
            <a:ext cx="27228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标准快递</a:t>
            </a:r>
            <a:r>
              <a:rPr lang="en-US" altLang="zh-CN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+</a:t>
            </a:r>
          </a:p>
          <a:p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专业开花</a:t>
            </a:r>
            <a:endParaRPr lang="zh-CN" altLang="en-US" sz="48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4018988" y="1205729"/>
            <a:ext cx="2462150" cy="1460665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四通一达</a:t>
            </a:r>
            <a:endParaRPr lang="en-US" altLang="zh-CN" sz="1400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en-US" sz="14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汇</a:t>
            </a:r>
            <a:r>
              <a:rPr lang="zh-CN" altLang="en-US" sz="14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通、全峰</a:t>
            </a:r>
            <a:endParaRPr lang="en-US" altLang="zh-CN" sz="1400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en-US" sz="14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宅急</a:t>
            </a:r>
            <a:r>
              <a:rPr lang="zh-CN" altLang="en-US" sz="14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送、优速</a:t>
            </a:r>
            <a:r>
              <a:rPr lang="en-US" altLang="zh-CN" sz="14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……</a:t>
            </a:r>
          </a:p>
        </p:txBody>
      </p:sp>
      <p:sp>
        <p:nvSpPr>
          <p:cNvPr id="12" name="圆角矩形 11"/>
          <p:cNvSpPr/>
          <p:nvPr/>
        </p:nvSpPr>
        <p:spPr>
          <a:xfrm>
            <a:off x="4811076" y="3236517"/>
            <a:ext cx="1502230" cy="748145"/>
          </a:xfrm>
          <a:prstGeom prst="roundRect">
            <a:avLst/>
          </a:prstGeom>
          <a:solidFill>
            <a:srgbClr val="00B0F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危险品运输</a:t>
            </a:r>
            <a:endParaRPr lang="en-US" altLang="zh-CN" sz="1400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en-US" sz="14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荣</a:t>
            </a:r>
            <a:r>
              <a:rPr lang="zh-CN" altLang="en-US" sz="14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庆冷链</a:t>
            </a:r>
            <a:r>
              <a:rPr lang="en-US" altLang="zh-CN" sz="14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……</a:t>
            </a:r>
            <a:endParaRPr lang="zh-CN" altLang="en-US" sz="14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6766815" y="1205729"/>
            <a:ext cx="2125665" cy="1033152"/>
          </a:xfrm>
          <a:prstGeom prst="roundRect">
            <a:avLst/>
          </a:prstGeom>
          <a:solidFill>
            <a:srgbClr val="92D05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江苏晟邦</a:t>
            </a:r>
            <a:endParaRPr lang="en-US" altLang="zh-CN" sz="1400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陕西黄马甲</a:t>
            </a:r>
            <a:endParaRPr lang="en-US" altLang="zh-CN" sz="1400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福建飞远</a:t>
            </a:r>
            <a:r>
              <a:rPr lang="en-US" altLang="zh-CN" sz="14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……</a:t>
            </a:r>
            <a:endParaRPr lang="zh-CN" altLang="en-US" sz="14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6835390" y="3263766"/>
            <a:ext cx="1642735" cy="74814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生活半径、百度外卖</a:t>
            </a:r>
            <a:r>
              <a:rPr lang="en-US" altLang="zh-CN" sz="14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……</a:t>
            </a:r>
            <a:endParaRPr lang="zh-CN" altLang="en-US" sz="14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22879" y="882411"/>
            <a:ext cx="723275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zh-CN" altLang="en-US" sz="1400" dirty="0" smtClean="0">
                <a:latin typeface="黑体" pitchFamily="49" charset="-122"/>
                <a:ea typeface="黑体" pitchFamily="49" charset="-122"/>
              </a:rPr>
              <a:t>落地配</a:t>
            </a:r>
            <a:endParaRPr lang="zh-CN" altLang="en-US" sz="14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29403" y="2903532"/>
            <a:ext cx="902811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zh-CN" altLang="en-US" sz="1400" dirty="0" smtClean="0">
                <a:latin typeface="黑体" pitchFamily="49" charset="-122"/>
                <a:ea typeface="黑体" pitchFamily="49" charset="-122"/>
              </a:rPr>
              <a:t>即时配送</a:t>
            </a:r>
            <a:endParaRPr lang="zh-CN" altLang="en-US" sz="14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5889243" y="2115993"/>
            <a:ext cx="1440160" cy="1440160"/>
          </a:xfrm>
          <a:prstGeom prst="ellipse">
            <a:avLst/>
          </a:prstGeom>
          <a:solidFill>
            <a:srgbClr val="7030A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快递</a:t>
            </a:r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18874" y="882411"/>
            <a:ext cx="902811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zh-CN" altLang="en-US" sz="1400" dirty="0" smtClean="0">
                <a:latin typeface="黑体" pitchFamily="49" charset="-122"/>
                <a:ea typeface="黑体" pitchFamily="49" charset="-122"/>
              </a:rPr>
              <a:t>标准快递</a:t>
            </a:r>
            <a:endParaRPr lang="zh-CN" altLang="en-US" sz="14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32040" y="2937675"/>
            <a:ext cx="902811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latin typeface="黑体" pitchFamily="49" charset="-122"/>
                <a:ea typeface="黑体" pitchFamily="49" charset="-122"/>
              </a:rPr>
              <a:t>特种</a:t>
            </a:r>
            <a:r>
              <a:rPr lang="zh-CN" altLang="en-US" sz="1400" dirty="0" smtClean="0">
                <a:latin typeface="黑体" pitchFamily="49" charset="-122"/>
                <a:ea typeface="黑体" pitchFamily="49" charset="-122"/>
              </a:rPr>
              <a:t>快递</a:t>
            </a:r>
            <a:endParaRPr lang="zh-CN" altLang="en-US" sz="14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13816" y="932"/>
            <a:ext cx="3721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快递格局：</a:t>
            </a:r>
            <a:endParaRPr lang="zh-CN" altLang="en-US" sz="2800" b="1" dirty="0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5841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1261" y="1275606"/>
            <a:ext cx="26468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得</a:t>
            </a:r>
            <a:r>
              <a:rPr lang="zh-CN" altLang="en-US" sz="4800" b="1" dirty="0" smtClean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末端</a:t>
            </a:r>
            <a:endParaRPr lang="en-US" altLang="zh-CN" sz="4800" b="1" dirty="0" smtClean="0">
              <a:solidFill>
                <a:srgbClr val="FF000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algn="ctr"/>
            <a:r>
              <a:rPr lang="zh-CN" altLang="en-US" sz="4800" b="1" dirty="0" smtClean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者得天下</a:t>
            </a:r>
            <a:endParaRPr lang="en-US" altLang="zh-CN" sz="48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graphicFrame>
        <p:nvGraphicFramePr>
          <p:cNvPr id="3" name="图示 2"/>
          <p:cNvGraphicFramePr/>
          <p:nvPr>
            <p:extLst>
              <p:ext uri="{D42A27DB-BD31-4B8C-83A1-F6EECF244321}">
                <p14:modId xmlns:p14="http://schemas.microsoft.com/office/powerpoint/2010/main" val="862637056"/>
              </p:ext>
            </p:extLst>
          </p:nvPr>
        </p:nvGraphicFramePr>
        <p:xfrm>
          <a:off x="4067944" y="267494"/>
          <a:ext cx="2497644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564313" y="524152"/>
            <a:ext cx="21602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u="sng" dirty="0" smtClean="0">
                <a:latin typeface="华文细黑" pitchFamily="2" charset="-122"/>
                <a:ea typeface="华文细黑" pitchFamily="2" charset="-122"/>
              </a:rPr>
              <a:t>社区服务站模式：</a:t>
            </a:r>
            <a:endParaRPr lang="en-US" altLang="zh-CN" sz="1600" b="1" u="sng" dirty="0" smtClean="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1600" dirty="0" smtClean="0">
                <a:latin typeface="华文细黑" pitchFamily="2" charset="-122"/>
                <a:ea typeface="华文细黑" pitchFamily="2" charset="-122"/>
              </a:rPr>
              <a:t>基于社区固定店和线上互动提供生活服务。</a:t>
            </a:r>
            <a:endParaRPr lang="en-US" altLang="zh-CN" sz="1600" dirty="0" smtClean="0">
              <a:latin typeface="华文细黑" pitchFamily="2" charset="-122"/>
              <a:ea typeface="华文细黑" pitchFamily="2" charset="-122"/>
            </a:endParaRPr>
          </a:p>
          <a:p>
            <a:endParaRPr lang="en-US" altLang="zh-CN" sz="1600" dirty="0" smtClean="0">
              <a:latin typeface="华文细黑" pitchFamily="2" charset="-122"/>
              <a:ea typeface="华文细黑" pitchFamily="2" charset="-122"/>
            </a:endParaRPr>
          </a:p>
          <a:p>
            <a:endParaRPr lang="en-US" altLang="zh-CN" sz="1600" dirty="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1600" b="1" u="sng" dirty="0">
                <a:latin typeface="华文细黑" pitchFamily="2" charset="-122"/>
                <a:ea typeface="华文细黑" pitchFamily="2" charset="-122"/>
              </a:rPr>
              <a:t>虚拟服务站模式</a:t>
            </a:r>
            <a:endParaRPr lang="en-US" altLang="zh-CN" sz="1600" b="1" u="sng" dirty="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1600" dirty="0" smtClean="0">
                <a:latin typeface="华文细黑" pitchFamily="2" charset="-122"/>
                <a:ea typeface="华文细黑" pitchFamily="2" charset="-122"/>
              </a:rPr>
              <a:t>以纯服务类为主，基于</a:t>
            </a:r>
            <a:r>
              <a:rPr lang="en-US" altLang="zh-CN" sz="1600" dirty="0" smtClean="0">
                <a:latin typeface="华文细黑" pitchFamily="2" charset="-122"/>
                <a:ea typeface="华文细黑" pitchFamily="2" charset="-122"/>
              </a:rPr>
              <a:t>LBS</a:t>
            </a:r>
            <a:r>
              <a:rPr lang="zh-CN" altLang="en-US" sz="1600" dirty="0" smtClean="0">
                <a:latin typeface="华文细黑" pitchFamily="2" charset="-122"/>
                <a:ea typeface="华文细黑" pitchFamily="2" charset="-122"/>
              </a:rPr>
              <a:t>为线下导流（美团）、上门服务</a:t>
            </a:r>
            <a:endParaRPr lang="en-US" altLang="zh-CN" sz="1600" dirty="0" smtClean="0">
              <a:latin typeface="华文细黑" pitchFamily="2" charset="-122"/>
              <a:ea typeface="华文细黑" pitchFamily="2" charset="-122"/>
            </a:endParaRPr>
          </a:p>
          <a:p>
            <a:endParaRPr lang="en-US" altLang="zh-CN" sz="1600" dirty="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1600" b="1" dirty="0" smtClean="0">
                <a:latin typeface="华文细黑" pitchFamily="2" charset="-122"/>
                <a:ea typeface="华文细黑" pitchFamily="2" charset="-122"/>
              </a:rPr>
              <a:t>入口</a:t>
            </a:r>
            <a:r>
              <a:rPr lang="en-US" altLang="zh-CN" sz="1600" b="1" dirty="0" smtClean="0">
                <a:latin typeface="华文细黑" pitchFamily="2" charset="-122"/>
                <a:ea typeface="华文细黑" pitchFamily="2" charset="-122"/>
              </a:rPr>
              <a:t>--》“</a:t>
            </a:r>
            <a:r>
              <a:rPr lang="zh-CN" altLang="en-US" sz="1600" b="1" dirty="0" smtClean="0">
                <a:latin typeface="华文细黑" pitchFamily="2" charset="-122"/>
                <a:ea typeface="华文细黑" pitchFamily="2" charset="-122"/>
              </a:rPr>
              <a:t>末端平台化</a:t>
            </a:r>
            <a:r>
              <a:rPr lang="en-US" altLang="zh-CN" sz="1600" b="1" dirty="0" smtClean="0">
                <a:latin typeface="华文细黑" pitchFamily="2" charset="-122"/>
                <a:ea typeface="华文细黑" pitchFamily="2" charset="-122"/>
              </a:rPr>
              <a:t>”</a:t>
            </a:r>
          </a:p>
          <a:p>
            <a:endParaRPr lang="en-US" altLang="zh-CN" sz="1600" dirty="0">
              <a:latin typeface="华文细黑" pitchFamily="2" charset="-122"/>
              <a:ea typeface="华文细黑" pitchFamily="2" charset="-122"/>
            </a:endParaRPr>
          </a:p>
          <a:p>
            <a:endParaRPr lang="en-US" altLang="zh-CN" sz="1600" dirty="0" smtClean="0">
              <a:latin typeface="华文细黑" pitchFamily="2" charset="-122"/>
              <a:ea typeface="华文细黑" pitchFamily="2" charset="-122"/>
            </a:endParaRPr>
          </a:p>
          <a:p>
            <a:endParaRPr lang="zh-CN" altLang="en-US" sz="16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4008" y="228371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美甲</a:t>
            </a:r>
            <a:endParaRPr lang="zh-CN" altLang="en-US" sz="1100" dirty="0">
              <a:solidFill>
                <a:srgbClr val="FFFF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5248" y="1347614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蜂巢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73358" y="86998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按摩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45248" y="4155926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送水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04301" y="3707041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顺</a:t>
            </a:r>
            <a:r>
              <a:rPr lang="zh-CN" altLang="en-US" sz="1100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丰家</a:t>
            </a:r>
            <a:endParaRPr lang="zh-CN" altLang="en-US" sz="1100" dirty="0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81270" y="3147814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百度</a:t>
            </a:r>
            <a:endParaRPr lang="en-US" altLang="zh-CN" sz="1100" dirty="0" smtClean="0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11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生活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-13816" y="932"/>
            <a:ext cx="3721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广度 </a:t>
            </a:r>
            <a:r>
              <a:rPr lang="en-US" altLang="zh-CN" sz="2800" b="1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VS</a:t>
            </a:r>
            <a:r>
              <a:rPr lang="zh-CN" altLang="en-US" sz="2800" b="1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2800" b="1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 深度</a:t>
            </a:r>
            <a:endParaRPr lang="zh-CN" altLang="en-US" sz="2800" b="1" dirty="0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850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469" y="1275606"/>
            <a:ext cx="327846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“够节约”</a:t>
            </a:r>
            <a:endParaRPr lang="en-US" altLang="zh-CN" sz="48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en-US" sz="4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“够痛点”</a:t>
            </a:r>
            <a:endParaRPr lang="en-US" altLang="zh-CN" sz="48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13816" y="932"/>
            <a:ext cx="3721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生存法则</a:t>
            </a:r>
            <a:endParaRPr lang="zh-CN" altLang="en-US" sz="2800" b="1" dirty="0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3968" y="51470"/>
            <a:ext cx="43204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u="sng" dirty="0" smtClean="0">
                <a:latin typeface="华文细黑" pitchFamily="2" charset="-122"/>
                <a:ea typeface="华文细黑" pitchFamily="2" charset="-122"/>
              </a:rPr>
              <a:t>O2O</a:t>
            </a:r>
            <a:r>
              <a:rPr lang="zh-CN" altLang="en-US" sz="1600" b="1" u="sng" dirty="0">
                <a:latin typeface="华文细黑" pitchFamily="2" charset="-122"/>
                <a:ea typeface="华文细黑" pitchFamily="2" charset="-122"/>
              </a:rPr>
              <a:t>乱战</a:t>
            </a:r>
            <a:r>
              <a:rPr lang="zh-CN" altLang="en-US" sz="1600" b="1" u="sng" dirty="0" smtClean="0">
                <a:latin typeface="华文细黑" pitchFamily="2" charset="-122"/>
                <a:ea typeface="华文细黑" pitchFamily="2" charset="-122"/>
              </a:rPr>
              <a:t>：</a:t>
            </a:r>
            <a:endParaRPr lang="en-US" altLang="zh-CN" sz="1600" b="1" u="sng" dirty="0" smtClean="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1600" dirty="0" smtClean="0">
                <a:latin typeface="华文细黑" pitchFamily="2" charset="-122"/>
                <a:ea typeface="华文细黑" pitchFamily="2" charset="-122"/>
              </a:rPr>
              <a:t>上门服务一片凋零。</a:t>
            </a:r>
            <a:endParaRPr lang="en-US" altLang="zh-CN" sz="1600" dirty="0" smtClean="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1600" dirty="0">
                <a:latin typeface="华文细黑" pitchFamily="2" charset="-122"/>
                <a:ea typeface="华文细黑" pitchFamily="2" charset="-122"/>
              </a:rPr>
              <a:t>刷</a:t>
            </a:r>
            <a:r>
              <a:rPr lang="zh-CN" altLang="en-US" sz="1600" dirty="0" smtClean="0">
                <a:latin typeface="华文细黑" pitchFamily="2" charset="-122"/>
                <a:ea typeface="华文细黑" pitchFamily="2" charset="-122"/>
              </a:rPr>
              <a:t>单骗钱一塌糊涂</a:t>
            </a:r>
            <a:endParaRPr lang="en-US" altLang="zh-CN" sz="1600" dirty="0" smtClean="0">
              <a:latin typeface="华文细黑" pitchFamily="2" charset="-122"/>
              <a:ea typeface="华文细黑" pitchFamily="2" charset="-122"/>
            </a:endParaRPr>
          </a:p>
          <a:p>
            <a:endParaRPr lang="en-US" altLang="zh-CN" sz="1600" dirty="0" smtClean="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1600" dirty="0" smtClean="0">
                <a:latin typeface="华文细黑" pitchFamily="2" charset="-122"/>
                <a:ea typeface="华文细黑" pitchFamily="2" charset="-122"/>
              </a:rPr>
              <a:t>够节约：拼好货</a:t>
            </a:r>
            <a:r>
              <a:rPr lang="en-US" altLang="zh-CN" sz="1600" dirty="0" smtClean="0">
                <a:latin typeface="华文细黑" pitchFamily="2" charset="-122"/>
                <a:ea typeface="华文细黑" pitchFamily="2" charset="-122"/>
              </a:rPr>
              <a:t>……</a:t>
            </a:r>
          </a:p>
          <a:p>
            <a:r>
              <a:rPr lang="zh-CN" altLang="en-US" sz="1600" dirty="0" smtClean="0">
                <a:latin typeface="华文细黑" pitchFamily="2" charset="-122"/>
                <a:ea typeface="华文细黑" pitchFamily="2" charset="-122"/>
              </a:rPr>
              <a:t>够痛点：滴滴</a:t>
            </a:r>
            <a:r>
              <a:rPr lang="en-US" altLang="zh-CN" sz="1600" dirty="0" smtClean="0">
                <a:latin typeface="华文细黑" pitchFamily="2" charset="-122"/>
                <a:ea typeface="华文细黑" pitchFamily="2" charset="-122"/>
              </a:rPr>
              <a:t>……</a:t>
            </a:r>
          </a:p>
          <a:p>
            <a:r>
              <a:rPr lang="zh-CN" altLang="en-US" sz="1600" dirty="0" smtClean="0">
                <a:latin typeface="华文细黑" pitchFamily="2" charset="-122"/>
                <a:ea typeface="华文细黑" pitchFamily="2" charset="-122"/>
              </a:rPr>
              <a:t>够拽：产品驱动（宜家、无印良品</a:t>
            </a:r>
            <a:r>
              <a:rPr lang="en-US" altLang="zh-CN" sz="1600" dirty="0" smtClean="0">
                <a:latin typeface="华文细黑" pitchFamily="2" charset="-122"/>
                <a:ea typeface="华文细黑" pitchFamily="2" charset="-122"/>
              </a:rPr>
              <a:t>……</a:t>
            </a:r>
            <a:r>
              <a:rPr lang="zh-CN" altLang="en-US" sz="1600" dirty="0" smtClean="0">
                <a:latin typeface="华文细黑" pitchFamily="2" charset="-122"/>
                <a:ea typeface="华文细黑" pitchFamily="2" charset="-122"/>
              </a:rPr>
              <a:t>）</a:t>
            </a:r>
            <a:endParaRPr lang="en-US" altLang="zh-CN" sz="1600" dirty="0" smtClean="0">
              <a:latin typeface="华文细黑" pitchFamily="2" charset="-122"/>
              <a:ea typeface="华文细黑" pitchFamily="2" charset="-122"/>
            </a:endParaRPr>
          </a:p>
          <a:p>
            <a:endParaRPr lang="en-US" altLang="zh-CN" sz="1600" dirty="0">
              <a:latin typeface="华文细黑" pitchFamily="2" charset="-122"/>
              <a:ea typeface="华文细黑" pitchFamily="2" charset="-122"/>
            </a:endParaRPr>
          </a:p>
          <a:p>
            <a:endParaRPr lang="en-US" altLang="zh-CN" sz="1600" b="1" u="sng" dirty="0" smtClean="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1600" b="1" u="sng" dirty="0" smtClean="0">
                <a:latin typeface="华文细黑" pitchFamily="2" charset="-122"/>
                <a:ea typeface="华文细黑" pitchFamily="2" charset="-122"/>
              </a:rPr>
              <a:t>快递</a:t>
            </a:r>
            <a:r>
              <a:rPr lang="en-US" altLang="zh-CN" sz="1600" b="1" u="sng" dirty="0" smtClean="0">
                <a:latin typeface="华文细黑" pitchFamily="2" charset="-122"/>
                <a:ea typeface="华文细黑" pitchFamily="2" charset="-122"/>
              </a:rPr>
              <a:t>——</a:t>
            </a:r>
            <a:r>
              <a:rPr lang="zh-CN" altLang="en-US" sz="1600" b="1" u="sng" dirty="0" smtClean="0">
                <a:latin typeface="华文细黑" pitchFamily="2" charset="-122"/>
                <a:ea typeface="华文细黑" pitchFamily="2" charset="-122"/>
              </a:rPr>
              <a:t>自提柜和代收点的尴尬</a:t>
            </a:r>
            <a:endParaRPr lang="en-US" altLang="zh-CN" sz="1600" b="1" u="sng" dirty="0" smtClean="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1600" dirty="0" smtClean="0">
                <a:latin typeface="华文细黑" pitchFamily="2" charset="-122"/>
                <a:ea typeface="华文细黑" pitchFamily="2" charset="-122"/>
              </a:rPr>
              <a:t>位置不清</a:t>
            </a:r>
            <a:endParaRPr lang="en-US" altLang="zh-CN" sz="1600" dirty="0" smtClean="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1600" dirty="0" smtClean="0">
                <a:latin typeface="华文细黑" pitchFamily="2" charset="-122"/>
                <a:ea typeface="华文细黑" pitchFamily="2" charset="-122"/>
              </a:rPr>
              <a:t>标志</a:t>
            </a:r>
            <a:r>
              <a:rPr lang="zh-CN" altLang="en-US" sz="1600" dirty="0">
                <a:latin typeface="华文细黑" pitchFamily="2" charset="-122"/>
                <a:ea typeface="华文细黑" pitchFamily="2" charset="-122"/>
              </a:rPr>
              <a:t>混乱</a:t>
            </a:r>
            <a:endParaRPr lang="en-US" altLang="zh-CN" sz="1600" dirty="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1600" dirty="0">
                <a:latin typeface="华文细黑" pitchFamily="2" charset="-122"/>
                <a:ea typeface="华文细黑" pitchFamily="2" charset="-122"/>
              </a:rPr>
              <a:t>服务不一（众包、各种代收站）</a:t>
            </a:r>
            <a:endParaRPr lang="en-US" altLang="zh-CN" sz="1600" dirty="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1600" dirty="0">
                <a:latin typeface="华文细黑" pitchFamily="2" charset="-122"/>
                <a:ea typeface="华文细黑" pitchFamily="2" charset="-122"/>
              </a:rPr>
              <a:t>密度不够</a:t>
            </a:r>
            <a:endParaRPr lang="en-US" altLang="zh-CN" sz="1600" dirty="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1600" dirty="0">
                <a:latin typeface="华文细黑" pitchFamily="2" charset="-122"/>
                <a:ea typeface="华文细黑" pitchFamily="2" charset="-122"/>
              </a:rPr>
              <a:t>习惯未</a:t>
            </a:r>
            <a:r>
              <a:rPr lang="zh-CN" altLang="en-US" sz="1600" dirty="0" smtClean="0">
                <a:latin typeface="华文细黑" pitchFamily="2" charset="-122"/>
                <a:ea typeface="华文细黑" pitchFamily="2" charset="-122"/>
              </a:rPr>
              <a:t>成</a:t>
            </a:r>
            <a:endParaRPr lang="en-US" altLang="zh-CN" sz="1600" dirty="0" smtClean="0">
              <a:latin typeface="华文细黑" pitchFamily="2" charset="-122"/>
              <a:ea typeface="华文细黑" pitchFamily="2" charset="-122"/>
            </a:endParaRPr>
          </a:p>
          <a:p>
            <a:r>
              <a:rPr lang="en-US" altLang="zh-CN" sz="1600" dirty="0" smtClean="0">
                <a:latin typeface="华文细黑" pitchFamily="2" charset="-122"/>
                <a:ea typeface="华文细黑" pitchFamily="2" charset="-122"/>
              </a:rPr>
              <a:t>—— </a:t>
            </a:r>
            <a:r>
              <a:rPr lang="zh-CN" altLang="en-US" sz="1600" dirty="0" smtClean="0">
                <a:latin typeface="华文细黑" pitchFamily="2" charset="-122"/>
                <a:ea typeface="华文细黑" pitchFamily="2" charset="-122"/>
              </a:rPr>
              <a:t>体验太他么差</a:t>
            </a:r>
            <a:endParaRPr lang="en-US" altLang="zh-CN" sz="1600" dirty="0">
              <a:latin typeface="华文细黑" pitchFamily="2" charset="-122"/>
              <a:ea typeface="华文细黑" pitchFamily="2" charset="-122"/>
            </a:endParaRPr>
          </a:p>
          <a:p>
            <a:endParaRPr lang="en-US" altLang="zh-CN" sz="1600" b="1" dirty="0" smtClean="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1600" b="1" u="sng" dirty="0" smtClean="0">
                <a:latin typeface="华文细黑" pitchFamily="2" charset="-122"/>
                <a:ea typeface="华文细黑" pitchFamily="2" charset="-122"/>
              </a:rPr>
              <a:t>代收寄</a:t>
            </a:r>
            <a:r>
              <a:rPr lang="en-US" altLang="zh-CN" sz="1600" b="1" u="sng" dirty="0" smtClean="0">
                <a:latin typeface="华文细黑" pitchFamily="2" charset="-122"/>
                <a:ea typeface="华文细黑" pitchFamily="2" charset="-122"/>
              </a:rPr>
              <a:t>——</a:t>
            </a:r>
            <a:r>
              <a:rPr lang="zh-CN" altLang="en-US" sz="1600" b="1" u="sng" dirty="0" smtClean="0">
                <a:latin typeface="华文细黑" pitchFamily="2" charset="-122"/>
                <a:ea typeface="华文细黑" pitchFamily="2" charset="-122"/>
              </a:rPr>
              <a:t>让上游“省”到爆</a:t>
            </a:r>
            <a:endParaRPr lang="en-US" altLang="zh-CN" sz="1600" b="1" u="sng" dirty="0" smtClean="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1600" dirty="0">
                <a:latin typeface="华文细黑" pitchFamily="2" charset="-122"/>
                <a:ea typeface="华文细黑" pitchFamily="2" charset="-122"/>
              </a:rPr>
              <a:t>社区“门店”依靠流量带来客户流，借此展开联合营销和附加服务</a:t>
            </a:r>
            <a:r>
              <a:rPr lang="en-US" altLang="zh-CN" sz="1600" dirty="0">
                <a:latin typeface="华文细黑" pitchFamily="2" charset="-122"/>
                <a:ea typeface="华文细黑" pitchFamily="2" charset="-122"/>
              </a:rPr>
              <a:t>——</a:t>
            </a:r>
            <a:r>
              <a:rPr lang="zh-CN" altLang="en-US" sz="1600" dirty="0">
                <a:latin typeface="华文细黑" pitchFamily="2" charset="-122"/>
                <a:ea typeface="华文细黑" pitchFamily="2" charset="-122"/>
              </a:rPr>
              <a:t>主业吆喝，副业赚钱。</a:t>
            </a:r>
          </a:p>
        </p:txBody>
      </p:sp>
      <p:cxnSp>
        <p:nvCxnSpPr>
          <p:cNvPr id="14" name="直接连接符 13"/>
          <p:cNvCxnSpPr/>
          <p:nvPr/>
        </p:nvCxnSpPr>
        <p:spPr>
          <a:xfrm>
            <a:off x="3923928" y="2060436"/>
            <a:ext cx="5220072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76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1629" y="1550283"/>
            <a:ext cx="18261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800" b="1" dirty="0" smtClean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“便利”</a:t>
            </a:r>
            <a:endParaRPr lang="en-US" altLang="zh-CN" sz="4800" b="1" dirty="0" smtClean="0">
              <a:solidFill>
                <a:srgbClr val="FF000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995936" y="411510"/>
            <a:ext cx="4572000" cy="393954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1600" b="1" u="sng" dirty="0">
                <a:latin typeface="华文细黑" pitchFamily="2" charset="-122"/>
                <a:ea typeface="华文细黑" pitchFamily="2" charset="-122"/>
              </a:rPr>
              <a:t>终极版：整合“便利”，吸引人流。</a:t>
            </a:r>
            <a:endParaRPr lang="en-US" altLang="zh-CN" sz="1600" b="1" u="sng" dirty="0">
              <a:latin typeface="华文细黑" pitchFamily="2" charset="-122"/>
              <a:ea typeface="华文细黑" pitchFamily="2" charset="-122"/>
            </a:endParaRPr>
          </a:p>
          <a:p>
            <a:r>
              <a:rPr lang="en-US" altLang="zh-CN" dirty="0" smtClean="0">
                <a:latin typeface="华文细黑" pitchFamily="2" charset="-122"/>
                <a:ea typeface="华文细黑" pitchFamily="2" charset="-122"/>
              </a:rPr>
              <a:t>——</a:t>
            </a:r>
            <a:r>
              <a:rPr lang="zh-CN" altLang="en-US" dirty="0">
                <a:latin typeface="华文细黑" pitchFamily="2" charset="-122"/>
                <a:ea typeface="华文细黑" pitchFamily="2" charset="-122"/>
              </a:rPr>
              <a:t>线</a:t>
            </a:r>
            <a:r>
              <a:rPr lang="zh-CN" altLang="en-US" dirty="0" smtClean="0">
                <a:latin typeface="华文细黑" pitchFamily="2" charset="-122"/>
                <a:ea typeface="华文细黑" pitchFamily="2" charset="-122"/>
              </a:rPr>
              <a:t>下超级入口</a:t>
            </a:r>
            <a:endParaRPr lang="en-US" altLang="zh-CN" dirty="0" smtClean="0">
              <a:latin typeface="华文细黑" pitchFamily="2" charset="-122"/>
              <a:ea typeface="华文细黑" pitchFamily="2" charset="-122"/>
            </a:endParaRPr>
          </a:p>
          <a:p>
            <a:endParaRPr lang="en-US" altLang="zh-CN" dirty="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dirty="0" smtClean="0">
                <a:latin typeface="华文细黑" pitchFamily="2" charset="-122"/>
                <a:ea typeface="华文细黑" pitchFamily="2" charset="-122"/>
              </a:rPr>
              <a:t>便</a:t>
            </a:r>
            <a:r>
              <a:rPr lang="en-US" altLang="zh-CN" dirty="0" smtClean="0">
                <a:latin typeface="华文细黑" pitchFamily="2" charset="-122"/>
                <a:ea typeface="华文细黑" pitchFamily="2" charset="-122"/>
              </a:rPr>
              <a:t>——</a:t>
            </a:r>
            <a:r>
              <a:rPr lang="zh-CN" altLang="en-US" dirty="0" smtClean="0">
                <a:latin typeface="华文细黑" pitchFamily="2" charset="-122"/>
                <a:ea typeface="华文细黑" pitchFamily="2" charset="-122"/>
              </a:rPr>
              <a:t>顾客体验：</a:t>
            </a:r>
            <a:endParaRPr lang="en-US" altLang="zh-CN" dirty="0">
              <a:latin typeface="华文细黑" pitchFamily="2" charset="-122"/>
              <a:ea typeface="华文细黑" pitchFamily="2" charset="-122"/>
            </a:endParaRPr>
          </a:p>
          <a:p>
            <a:r>
              <a:rPr lang="en-US" altLang="zh-CN" dirty="0" smtClean="0">
                <a:latin typeface="华文细黑" pitchFamily="2" charset="-122"/>
                <a:ea typeface="华文细黑" pitchFamily="2" charset="-122"/>
              </a:rPr>
              <a:t>	</a:t>
            </a:r>
            <a:r>
              <a:rPr lang="zh-CN" altLang="en-US" dirty="0" smtClean="0">
                <a:latin typeface="华文细黑" pitchFamily="2" charset="-122"/>
                <a:ea typeface="华文细黑" pitchFamily="2" charset="-122"/>
              </a:rPr>
              <a:t>更近（高密度）</a:t>
            </a:r>
            <a:endParaRPr lang="en-US" altLang="zh-CN" dirty="0" smtClean="0">
              <a:latin typeface="华文细黑" pitchFamily="2" charset="-122"/>
              <a:ea typeface="华文细黑" pitchFamily="2" charset="-122"/>
            </a:endParaRPr>
          </a:p>
          <a:p>
            <a:r>
              <a:rPr lang="en-US" altLang="zh-CN" dirty="0">
                <a:latin typeface="华文细黑" pitchFamily="2" charset="-122"/>
                <a:ea typeface="华文细黑" pitchFamily="2" charset="-122"/>
              </a:rPr>
              <a:t>	</a:t>
            </a:r>
            <a:r>
              <a:rPr lang="zh-CN" altLang="en-US" dirty="0" smtClean="0">
                <a:latin typeface="华文细黑" pitchFamily="2" charset="-122"/>
                <a:ea typeface="华文细黑" pitchFamily="2" charset="-122"/>
              </a:rPr>
              <a:t>信息交互快速友好</a:t>
            </a:r>
            <a:endParaRPr lang="en-US" altLang="zh-CN" dirty="0" smtClean="0">
              <a:latin typeface="华文细黑" pitchFamily="2" charset="-122"/>
              <a:ea typeface="华文细黑" pitchFamily="2" charset="-122"/>
            </a:endParaRPr>
          </a:p>
          <a:p>
            <a:r>
              <a:rPr lang="en-US" altLang="zh-CN" dirty="0">
                <a:latin typeface="华文细黑" pitchFamily="2" charset="-122"/>
                <a:ea typeface="华文细黑" pitchFamily="2" charset="-122"/>
              </a:rPr>
              <a:t>	</a:t>
            </a:r>
            <a:r>
              <a:rPr lang="zh-CN" altLang="en-US" dirty="0" smtClean="0">
                <a:latin typeface="华文细黑" pitchFamily="2" charset="-122"/>
                <a:ea typeface="华文细黑" pitchFamily="2" charset="-122"/>
              </a:rPr>
              <a:t>标准化作业</a:t>
            </a:r>
            <a:endParaRPr lang="en-US" altLang="zh-CN" dirty="0" smtClean="0">
              <a:latin typeface="华文细黑" pitchFamily="2" charset="-122"/>
              <a:ea typeface="华文细黑" pitchFamily="2" charset="-122"/>
            </a:endParaRPr>
          </a:p>
          <a:p>
            <a:r>
              <a:rPr lang="en-US" altLang="zh-CN" dirty="0">
                <a:latin typeface="华文细黑" pitchFamily="2" charset="-122"/>
                <a:ea typeface="华文细黑" pitchFamily="2" charset="-122"/>
              </a:rPr>
              <a:t>	</a:t>
            </a:r>
            <a:r>
              <a:rPr lang="zh-CN" altLang="en-US" dirty="0" smtClean="0">
                <a:latin typeface="华文细黑" pitchFamily="2" charset="-122"/>
                <a:ea typeface="华文细黑" pitchFamily="2" charset="-122"/>
              </a:rPr>
              <a:t>集成式生活站</a:t>
            </a:r>
            <a:r>
              <a:rPr lang="en-US" altLang="zh-CN" dirty="0" smtClean="0">
                <a:latin typeface="华文细黑" pitchFamily="2" charset="-122"/>
                <a:ea typeface="华文细黑" pitchFamily="2" charset="-122"/>
              </a:rPr>
              <a:t/>
            </a:r>
            <a:br>
              <a:rPr lang="en-US" altLang="zh-CN" dirty="0" smtClean="0">
                <a:latin typeface="华文细黑" pitchFamily="2" charset="-122"/>
                <a:ea typeface="华文细黑" pitchFamily="2" charset="-122"/>
              </a:rPr>
            </a:br>
            <a:r>
              <a:rPr lang="en-US" altLang="zh-CN" dirty="0" smtClean="0">
                <a:latin typeface="华文细黑" pitchFamily="2" charset="-122"/>
                <a:ea typeface="华文细黑" pitchFamily="2" charset="-122"/>
              </a:rPr>
              <a:t>	</a:t>
            </a:r>
            <a:r>
              <a:rPr lang="zh-CN" altLang="en-US" dirty="0" smtClean="0">
                <a:latin typeface="华文细黑" pitchFamily="2" charset="-122"/>
                <a:ea typeface="华文细黑" pitchFamily="2" charset="-122"/>
              </a:rPr>
              <a:t>（买</a:t>
            </a:r>
            <a:r>
              <a:rPr lang="en-US" altLang="zh-CN" dirty="0" smtClean="0">
                <a:latin typeface="华文细黑" pitchFamily="2" charset="-122"/>
                <a:ea typeface="华文细黑" pitchFamily="2" charset="-122"/>
              </a:rPr>
              <a:t>+</a:t>
            </a:r>
            <a:r>
              <a:rPr lang="zh-CN" altLang="en-US" dirty="0" smtClean="0">
                <a:latin typeface="华文细黑" pitchFamily="2" charset="-122"/>
                <a:ea typeface="华文细黑" pitchFamily="2" charset="-122"/>
              </a:rPr>
              <a:t>吃</a:t>
            </a:r>
            <a:r>
              <a:rPr lang="en-US" altLang="zh-CN" dirty="0" smtClean="0">
                <a:latin typeface="华文细黑" pitchFamily="2" charset="-122"/>
                <a:ea typeface="华文细黑" pitchFamily="2" charset="-122"/>
              </a:rPr>
              <a:t>+ATM+</a:t>
            </a:r>
            <a:r>
              <a:rPr lang="zh-CN" altLang="en-US" dirty="0" smtClean="0">
                <a:latin typeface="华文细黑" pitchFamily="2" charset="-122"/>
                <a:ea typeface="华文细黑" pitchFamily="2" charset="-122"/>
              </a:rPr>
              <a:t>收寄</a:t>
            </a:r>
            <a:r>
              <a:rPr lang="en-US" altLang="zh-CN" dirty="0" smtClean="0">
                <a:latin typeface="华文细黑" pitchFamily="2" charset="-122"/>
                <a:ea typeface="华文细黑" pitchFamily="2" charset="-122"/>
              </a:rPr>
              <a:t>+</a:t>
            </a:r>
            <a:r>
              <a:rPr lang="zh-CN" altLang="en-US" dirty="0" smtClean="0">
                <a:latin typeface="华文细黑" pitchFamily="2" charset="-122"/>
                <a:ea typeface="华文细黑" pitchFamily="2" charset="-122"/>
              </a:rPr>
              <a:t>回收</a:t>
            </a:r>
            <a:r>
              <a:rPr lang="en-US" altLang="zh-CN" dirty="0" smtClean="0">
                <a:latin typeface="华文细黑" pitchFamily="2" charset="-122"/>
                <a:ea typeface="华文细黑" pitchFamily="2" charset="-122"/>
              </a:rPr>
              <a:t>……</a:t>
            </a:r>
            <a:r>
              <a:rPr lang="zh-CN" altLang="en-US" dirty="0" smtClean="0">
                <a:latin typeface="华文细黑" pitchFamily="2" charset="-122"/>
                <a:ea typeface="华文细黑" pitchFamily="2" charset="-122"/>
              </a:rPr>
              <a:t>）</a:t>
            </a:r>
            <a:endParaRPr lang="en-US" altLang="zh-CN" dirty="0" smtClean="0">
              <a:latin typeface="华文细黑" pitchFamily="2" charset="-122"/>
              <a:ea typeface="华文细黑" pitchFamily="2" charset="-122"/>
            </a:endParaRPr>
          </a:p>
          <a:p>
            <a:endParaRPr lang="en-US" altLang="zh-CN" dirty="0" smtClean="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dirty="0" smtClean="0">
                <a:latin typeface="华文细黑" pitchFamily="2" charset="-122"/>
                <a:ea typeface="华文细黑" pitchFamily="2" charset="-122"/>
              </a:rPr>
              <a:t>利</a:t>
            </a:r>
            <a:r>
              <a:rPr lang="en-US" altLang="zh-CN" dirty="0" smtClean="0">
                <a:latin typeface="华文细黑" pitchFamily="2" charset="-122"/>
                <a:ea typeface="华文细黑" pitchFamily="2" charset="-122"/>
              </a:rPr>
              <a:t>——</a:t>
            </a:r>
            <a:r>
              <a:rPr lang="zh-CN" altLang="en-US" dirty="0" smtClean="0">
                <a:latin typeface="华文细黑" pitchFamily="2" charset="-122"/>
                <a:ea typeface="华文细黑" pitchFamily="2" charset="-122"/>
              </a:rPr>
              <a:t>模式经济：</a:t>
            </a:r>
            <a:endParaRPr lang="en-US" altLang="zh-CN" dirty="0" smtClean="0">
              <a:latin typeface="华文细黑" pitchFamily="2" charset="-122"/>
              <a:ea typeface="华文细黑" pitchFamily="2" charset="-122"/>
            </a:endParaRPr>
          </a:p>
          <a:p>
            <a:r>
              <a:rPr lang="en-US" altLang="zh-CN" dirty="0">
                <a:latin typeface="华文细黑" pitchFamily="2" charset="-122"/>
                <a:ea typeface="华文细黑" pitchFamily="2" charset="-122"/>
              </a:rPr>
              <a:t>	</a:t>
            </a:r>
            <a:r>
              <a:rPr lang="zh-CN" altLang="en-US" dirty="0" smtClean="0">
                <a:latin typeface="华文细黑" pitchFamily="2" charset="-122"/>
                <a:ea typeface="华文细黑" pitchFamily="2" charset="-122"/>
              </a:rPr>
              <a:t>价格低（代理营销获利）</a:t>
            </a:r>
            <a:endParaRPr lang="en-US" altLang="zh-CN" dirty="0" smtClean="0">
              <a:latin typeface="华文细黑" pitchFamily="2" charset="-122"/>
              <a:ea typeface="华文细黑" pitchFamily="2" charset="-122"/>
            </a:endParaRPr>
          </a:p>
          <a:p>
            <a:r>
              <a:rPr lang="en-US" altLang="zh-CN" dirty="0">
                <a:latin typeface="华文细黑" pitchFamily="2" charset="-122"/>
                <a:ea typeface="华文细黑" pitchFamily="2" charset="-122"/>
              </a:rPr>
              <a:t>	</a:t>
            </a:r>
            <a:r>
              <a:rPr lang="zh-CN" altLang="en-US" dirty="0" smtClean="0">
                <a:latin typeface="华文细黑" pitchFamily="2" charset="-122"/>
                <a:ea typeface="华文细黑" pitchFamily="2" charset="-122"/>
              </a:rPr>
              <a:t>自助服务</a:t>
            </a:r>
            <a:endParaRPr lang="en-US" altLang="zh-CN" dirty="0" smtClean="0">
              <a:latin typeface="华文细黑" pitchFamily="2" charset="-122"/>
              <a:ea typeface="华文细黑" pitchFamily="2" charset="-122"/>
            </a:endParaRPr>
          </a:p>
          <a:p>
            <a:r>
              <a:rPr lang="en-US" altLang="zh-CN" dirty="0">
                <a:latin typeface="华文细黑" pitchFamily="2" charset="-122"/>
                <a:ea typeface="华文细黑" pitchFamily="2" charset="-122"/>
              </a:rPr>
              <a:t>	</a:t>
            </a:r>
            <a:r>
              <a:rPr lang="zh-CN" altLang="en-US" dirty="0" smtClean="0">
                <a:latin typeface="华文细黑" pitchFamily="2" charset="-122"/>
                <a:ea typeface="华文细黑" pitchFamily="2" charset="-122"/>
              </a:rPr>
              <a:t>短供应链</a:t>
            </a:r>
            <a:r>
              <a:rPr lang="en-US" altLang="zh-CN" dirty="0" smtClean="0">
                <a:latin typeface="华文细黑" pitchFamily="2" charset="-122"/>
                <a:ea typeface="华文细黑" pitchFamily="2" charset="-122"/>
              </a:rPr>
              <a:t>+</a:t>
            </a:r>
            <a:r>
              <a:rPr lang="zh-CN" altLang="en-US" dirty="0" smtClean="0">
                <a:latin typeface="华文细黑" pitchFamily="2" charset="-122"/>
                <a:ea typeface="华文细黑" pitchFamily="2" charset="-122"/>
              </a:rPr>
              <a:t>敏捷服务（物流</a:t>
            </a:r>
            <a:r>
              <a:rPr lang="en-US" altLang="zh-CN" dirty="0" smtClean="0">
                <a:latin typeface="华文细黑" pitchFamily="2" charset="-122"/>
                <a:ea typeface="华文细黑" pitchFamily="2" charset="-122"/>
              </a:rPr>
              <a:t>+</a:t>
            </a:r>
            <a:r>
              <a:rPr lang="zh-CN" altLang="en-US" dirty="0" smtClean="0">
                <a:latin typeface="华文细黑" pitchFamily="2" charset="-122"/>
                <a:ea typeface="华文细黑" pitchFamily="2" charset="-122"/>
              </a:rPr>
              <a:t>商品）</a:t>
            </a:r>
            <a:endParaRPr lang="en-US" altLang="zh-CN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95936" y="4587974"/>
            <a:ext cx="52116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i="1" dirty="0" smtClean="0">
                <a:latin typeface="微软雅黑" pitchFamily="34" charset="-122"/>
                <a:ea typeface="微软雅黑" pitchFamily="34" charset="-122"/>
              </a:rPr>
              <a:t>线下是有春天的：祝嘿客、妈妈店、驿站、各种便利店们好运！</a:t>
            </a:r>
            <a:endParaRPr lang="zh-CN" altLang="en-US" sz="1400" i="1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44803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6813" y="1550283"/>
            <a:ext cx="14157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总结</a:t>
            </a:r>
            <a:endParaRPr lang="en-US" altLang="zh-CN" sz="4800" b="1" dirty="0" smtClean="0">
              <a:solidFill>
                <a:srgbClr val="FF000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887254" y="3147814"/>
            <a:ext cx="4572000" cy="17081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i="1" dirty="0">
                <a:latin typeface="微软雅黑" pitchFamily="34" charset="-122"/>
                <a:ea typeface="微软雅黑" pitchFamily="34" charset="-122"/>
              </a:rPr>
              <a:t>英国：</a:t>
            </a:r>
            <a:r>
              <a:rPr lang="en-US" altLang="zh-CN" sz="1400" i="1" dirty="0">
                <a:latin typeface="微软雅黑" pitchFamily="34" charset="-122"/>
                <a:ea typeface="微软雅黑" pitchFamily="34" charset="-122"/>
              </a:rPr>
              <a:t>ARGOS(</a:t>
            </a:r>
            <a:r>
              <a:rPr lang="zh-CN" altLang="en-US" sz="1400" i="1" dirty="0">
                <a:latin typeface="微软雅黑" pitchFamily="34" charset="-122"/>
                <a:ea typeface="微软雅黑" pitchFamily="34" charset="-122"/>
              </a:rPr>
              <a:t>商品</a:t>
            </a:r>
            <a:r>
              <a:rPr lang="en-US" altLang="zh-CN" sz="1400" i="1" dirty="0">
                <a:latin typeface="微软雅黑" pitchFamily="34" charset="-122"/>
                <a:ea typeface="微软雅黑" pitchFamily="34" charset="-122"/>
              </a:rPr>
              <a:t>+</a:t>
            </a:r>
            <a:r>
              <a:rPr lang="zh-CN" altLang="en-US" sz="1400" i="1" dirty="0">
                <a:latin typeface="微软雅黑" pitchFamily="34" charset="-122"/>
                <a:ea typeface="微软雅黑" pitchFamily="34" charset="-122"/>
              </a:rPr>
              <a:t>供应链）</a:t>
            </a:r>
            <a:endParaRPr lang="en-US" altLang="zh-CN" sz="1400" i="1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400" i="1" dirty="0">
                <a:latin typeface="微软雅黑" pitchFamily="34" charset="-122"/>
                <a:ea typeface="微软雅黑" pitchFamily="34" charset="-122"/>
              </a:rPr>
              <a:t>台湾：全家（多元</a:t>
            </a:r>
            <a:r>
              <a:rPr lang="en-US" altLang="zh-CN" sz="1400" i="1" dirty="0">
                <a:latin typeface="微软雅黑" pitchFamily="34" charset="-122"/>
                <a:ea typeface="微软雅黑" pitchFamily="34" charset="-122"/>
              </a:rPr>
              <a:t>+</a:t>
            </a:r>
            <a:r>
              <a:rPr lang="zh-CN" altLang="en-US" sz="1400" i="1" dirty="0">
                <a:latin typeface="微软雅黑" pitchFamily="34" charset="-122"/>
                <a:ea typeface="微软雅黑" pitchFamily="34" charset="-122"/>
              </a:rPr>
              <a:t>供应链）</a:t>
            </a:r>
            <a:endParaRPr lang="en-US" altLang="zh-CN" sz="1400" i="1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400" i="1" dirty="0">
                <a:latin typeface="微软雅黑" pitchFamily="34" charset="-122"/>
                <a:ea typeface="微软雅黑" pitchFamily="34" charset="-122"/>
              </a:rPr>
              <a:t>美国：</a:t>
            </a:r>
            <a:r>
              <a:rPr lang="en-US" altLang="zh-CN" sz="1400" i="1" dirty="0">
                <a:latin typeface="微软雅黑" pitchFamily="34" charset="-122"/>
                <a:ea typeface="微软雅黑" pitchFamily="34" charset="-122"/>
              </a:rPr>
              <a:t>COSTCO</a:t>
            </a:r>
            <a:r>
              <a:rPr lang="zh-CN" altLang="en-US" sz="1400" i="1" dirty="0">
                <a:latin typeface="微软雅黑" pitchFamily="34" charset="-122"/>
                <a:ea typeface="微软雅黑" pitchFamily="34" charset="-122"/>
              </a:rPr>
              <a:t>（商品</a:t>
            </a:r>
            <a:r>
              <a:rPr lang="en-US" altLang="zh-CN" sz="1400" i="1" dirty="0">
                <a:latin typeface="微软雅黑" pitchFamily="34" charset="-122"/>
                <a:ea typeface="微软雅黑" pitchFamily="34" charset="-122"/>
              </a:rPr>
              <a:t>+</a:t>
            </a:r>
            <a:r>
              <a:rPr lang="zh-CN" altLang="en-US" sz="1400" i="1" dirty="0">
                <a:latin typeface="微软雅黑" pitchFamily="34" charset="-122"/>
                <a:ea typeface="微软雅黑" pitchFamily="34" charset="-122"/>
              </a:rPr>
              <a:t>供应链）</a:t>
            </a:r>
            <a:endParaRPr lang="en-US" altLang="zh-CN" sz="1400" i="1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400" i="1" dirty="0">
                <a:latin typeface="微软雅黑" pitchFamily="34" charset="-122"/>
                <a:ea typeface="微软雅黑" pitchFamily="34" charset="-122"/>
              </a:rPr>
              <a:t>日本：</a:t>
            </a:r>
            <a:r>
              <a:rPr lang="en-US" altLang="zh-CN" sz="1400" i="1" dirty="0">
                <a:latin typeface="微软雅黑" pitchFamily="34" charset="-122"/>
                <a:ea typeface="微软雅黑" pitchFamily="34" charset="-122"/>
              </a:rPr>
              <a:t>7-11</a:t>
            </a:r>
            <a:r>
              <a:rPr lang="zh-CN" altLang="en-US" sz="1400" i="1" dirty="0">
                <a:latin typeface="微软雅黑" pitchFamily="34" charset="-122"/>
                <a:ea typeface="微软雅黑" pitchFamily="34" charset="-122"/>
              </a:rPr>
              <a:t>（多元</a:t>
            </a:r>
            <a:r>
              <a:rPr lang="en-US" altLang="zh-CN" sz="1400" i="1" dirty="0">
                <a:latin typeface="微软雅黑" pitchFamily="34" charset="-122"/>
                <a:ea typeface="微软雅黑" pitchFamily="34" charset="-122"/>
              </a:rPr>
              <a:t>+</a:t>
            </a:r>
            <a:r>
              <a:rPr lang="zh-CN" altLang="en-US" sz="1400" i="1" dirty="0">
                <a:latin typeface="微软雅黑" pitchFamily="34" charset="-122"/>
                <a:ea typeface="微软雅黑" pitchFamily="34" charset="-122"/>
              </a:rPr>
              <a:t>商品</a:t>
            </a:r>
            <a:r>
              <a:rPr lang="en-US" altLang="zh-CN" sz="1400" i="1" dirty="0">
                <a:latin typeface="微软雅黑" pitchFamily="34" charset="-122"/>
                <a:ea typeface="微软雅黑" pitchFamily="34" charset="-122"/>
              </a:rPr>
              <a:t>+</a:t>
            </a:r>
            <a:r>
              <a:rPr lang="zh-CN" altLang="en-US" sz="1400" i="1" dirty="0">
                <a:latin typeface="微软雅黑" pitchFamily="34" charset="-122"/>
                <a:ea typeface="微软雅黑" pitchFamily="34" charset="-122"/>
              </a:rPr>
              <a:t>供应链）</a:t>
            </a:r>
            <a:endParaRPr lang="en-US" altLang="zh-CN" sz="1400" i="1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i="1" dirty="0" smtClean="0">
                <a:latin typeface="微软雅黑" pitchFamily="34" charset="-122"/>
                <a:ea typeface="微软雅黑" pitchFamily="34" charset="-122"/>
              </a:rPr>
              <a:t>…………</a:t>
            </a:r>
            <a:endParaRPr lang="en-US" altLang="zh-CN" sz="1600" b="1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887254" y="1046887"/>
            <a:ext cx="43625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末端的发展不是革快递的命，而是物流和电子商务在末端结合出更合理的商业模式。</a:t>
            </a:r>
            <a:endParaRPr lang="en-US" altLang="zh-CN" sz="16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1600" dirty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1600" b="1" dirty="0" smtClean="0">
                <a:latin typeface="微软雅黑" pitchFamily="34" charset="-122"/>
                <a:ea typeface="微软雅黑" pitchFamily="34" charset="-122"/>
              </a:rPr>
              <a:t>高密度商业点，通过扩展多元化解决大部分常规需求，形成人流入口。 借助线下的传播力才能形成既经济又便捷的生活服务设施。</a:t>
            </a:r>
            <a:endParaRPr lang="en-US" altLang="zh-CN" sz="1600" b="1" dirty="0" smtClean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65479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2706</TotalTime>
  <Words>422</Words>
  <Application>Microsoft Office PowerPoint</Application>
  <PresentationFormat>全屏显示(16:9)</PresentationFormat>
  <Paragraphs>100</Paragraphs>
  <Slides>6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李武昌</dc:creator>
  <cp:lastModifiedBy>李武昌</cp:lastModifiedBy>
  <cp:revision>79</cp:revision>
  <dcterms:created xsi:type="dcterms:W3CDTF">2014-10-11T09:40:52Z</dcterms:created>
  <dcterms:modified xsi:type="dcterms:W3CDTF">2015-12-16T07:57:22Z</dcterms:modified>
</cp:coreProperties>
</file>